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 id="2147483724" r:id="rId2"/>
  </p:sldMasterIdLst>
  <p:notesMasterIdLst>
    <p:notesMasterId r:id="rId35"/>
  </p:notesMasterIdLst>
  <p:handoutMasterIdLst>
    <p:handoutMasterId r:id="rId36"/>
  </p:handoutMasterIdLst>
  <p:sldIdLst>
    <p:sldId id="482" r:id="rId3"/>
    <p:sldId id="537" r:id="rId4"/>
    <p:sldId id="453" r:id="rId5"/>
    <p:sldId id="443" r:id="rId6"/>
    <p:sldId id="483" r:id="rId7"/>
    <p:sldId id="451" r:id="rId8"/>
    <p:sldId id="549" r:id="rId9"/>
    <p:sldId id="589" r:id="rId10"/>
    <p:sldId id="484" r:id="rId11"/>
    <p:sldId id="574" r:id="rId12"/>
    <p:sldId id="571" r:id="rId13"/>
    <p:sldId id="579" r:id="rId14"/>
    <p:sldId id="576" r:id="rId15"/>
    <p:sldId id="582" r:id="rId16"/>
    <p:sldId id="583" r:id="rId17"/>
    <p:sldId id="588" r:id="rId18"/>
    <p:sldId id="585" r:id="rId19"/>
    <p:sldId id="580" r:id="rId20"/>
    <p:sldId id="586" r:id="rId21"/>
    <p:sldId id="522" r:id="rId22"/>
    <p:sldId id="523" r:id="rId23"/>
    <p:sldId id="524" r:id="rId24"/>
    <p:sldId id="525" r:id="rId25"/>
    <p:sldId id="526" r:id="rId26"/>
    <p:sldId id="439" r:id="rId27"/>
    <p:sldId id="512" r:id="rId28"/>
    <p:sldId id="358" r:id="rId29"/>
    <p:sldId id="418" r:id="rId30"/>
    <p:sldId id="587" r:id="rId31"/>
    <p:sldId id="481" r:id="rId32"/>
    <p:sldId id="479" r:id="rId33"/>
    <p:sldId id="36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BC"/>
    <a:srgbClr val="3F3F3F"/>
    <a:srgbClr val="84C3CE"/>
    <a:srgbClr val="EADC6E"/>
    <a:srgbClr val="8E8D8C"/>
    <a:srgbClr val="2D2D2C"/>
    <a:srgbClr val="F48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3" autoAdjust="0"/>
    <p:restoredTop sz="68280" autoAdjust="0"/>
  </p:normalViewPr>
  <p:slideViewPr>
    <p:cSldViewPr snapToGrid="0" snapToObjects="1">
      <p:cViewPr varScale="1">
        <p:scale>
          <a:sx n="45" d="100"/>
          <a:sy n="45" d="100"/>
        </p:scale>
        <p:origin x="528" y="20"/>
      </p:cViewPr>
      <p:guideLst/>
    </p:cSldViewPr>
  </p:slideViewPr>
  <p:outlineViewPr>
    <p:cViewPr>
      <p:scale>
        <a:sx n="33" d="100"/>
        <a:sy n="33" d="100"/>
      </p:scale>
      <p:origin x="0" y="-23034"/>
    </p:cViewPr>
  </p:outlineViewPr>
  <p:notesTextViewPr>
    <p:cViewPr>
      <p:scale>
        <a:sx n="3" d="2"/>
        <a:sy n="3" d="2"/>
      </p:scale>
      <p:origin x="0" y="0"/>
    </p:cViewPr>
  </p:notesTextViewPr>
  <p:sorterViewPr>
    <p:cViewPr varScale="1">
      <p:scale>
        <a:sx n="1" d="1"/>
        <a:sy n="1" d="1"/>
      </p:scale>
      <p:origin x="0" y="-2796"/>
    </p:cViewPr>
  </p:sorterViewPr>
  <p:notesViewPr>
    <p:cSldViewPr snapToGrid="0" snapToObjects="1">
      <p:cViewPr varScale="1">
        <p:scale>
          <a:sx n="68" d="100"/>
          <a:sy n="68" d="100"/>
        </p:scale>
        <p:origin x="28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FD2F9-F337-434D-A7CC-41C20CE6723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383EB6D-6C05-4E24-AD3C-6B61865364D1}">
      <dgm:prSet phldrT="[Text]" custT="1"/>
      <dgm:spPr/>
      <dgm:t>
        <a:bodyPr/>
        <a:lstStyle/>
        <a:p>
          <a:r>
            <a:rPr lang="en-US" sz="1800" b="0" dirty="0">
              <a:solidFill>
                <a:schemeClr val="accent6"/>
              </a:solidFill>
              <a:latin typeface="+mn-lt"/>
            </a:rPr>
            <a:t>Depression</a:t>
          </a:r>
        </a:p>
      </dgm:t>
    </dgm:pt>
    <dgm:pt modelId="{4148C512-5A41-4A1B-9767-9579FA53B222}" type="parTrans" cxnId="{7098F544-99B5-46BD-A3E5-874F7A681F7B}">
      <dgm:prSet/>
      <dgm:spPr/>
      <dgm:t>
        <a:bodyPr/>
        <a:lstStyle/>
        <a:p>
          <a:endParaRPr lang="en-US"/>
        </a:p>
      </dgm:t>
    </dgm:pt>
    <dgm:pt modelId="{EC50F68B-1460-4AE5-BCC9-EC01B8E7EE7C}" type="sibTrans" cxnId="{7098F544-99B5-46BD-A3E5-874F7A681F7B}">
      <dgm:prSet/>
      <dgm:spPr>
        <a:solidFill>
          <a:srgbClr val="FF0000"/>
        </a:solidFill>
      </dgm:spPr>
      <dgm:t>
        <a:bodyPr/>
        <a:lstStyle/>
        <a:p>
          <a:endParaRPr lang="en-US" dirty="0"/>
        </a:p>
      </dgm:t>
    </dgm:pt>
    <dgm:pt modelId="{57AB92FC-7AD7-4739-A9E9-F3B417CE2831}">
      <dgm:prSet phldrT="[Text]" custT="1"/>
      <dgm:spPr/>
      <dgm:t>
        <a:bodyPr/>
        <a:lstStyle/>
        <a:p>
          <a:r>
            <a:rPr lang="en-US" sz="1800" b="0" dirty="0">
              <a:solidFill>
                <a:schemeClr val="accent6"/>
              </a:solidFill>
              <a:latin typeface="+mn-lt"/>
            </a:rPr>
            <a:t>Cognitive </a:t>
          </a:r>
        </a:p>
        <a:p>
          <a:r>
            <a:rPr lang="en-US" sz="1800" b="0" dirty="0">
              <a:solidFill>
                <a:schemeClr val="accent6"/>
              </a:solidFill>
              <a:latin typeface="+mn-lt"/>
            </a:rPr>
            <a:t>Dysfunction</a:t>
          </a:r>
        </a:p>
      </dgm:t>
    </dgm:pt>
    <dgm:pt modelId="{7A122013-54B3-468E-9769-F3B63BDDCD1E}" type="parTrans" cxnId="{63FDD90E-B557-40DA-9396-9DE1C11F451B}">
      <dgm:prSet/>
      <dgm:spPr/>
      <dgm:t>
        <a:bodyPr/>
        <a:lstStyle/>
        <a:p>
          <a:endParaRPr lang="en-US"/>
        </a:p>
      </dgm:t>
    </dgm:pt>
    <dgm:pt modelId="{2514ADDB-9300-4FC4-8D3A-87CB9A5C449B}" type="sibTrans" cxnId="{63FDD90E-B557-40DA-9396-9DE1C11F451B}">
      <dgm:prSet/>
      <dgm:spPr>
        <a:solidFill>
          <a:srgbClr val="FF0000"/>
        </a:solidFill>
      </dgm:spPr>
      <dgm:t>
        <a:bodyPr/>
        <a:lstStyle/>
        <a:p>
          <a:endParaRPr lang="en-US" dirty="0"/>
        </a:p>
      </dgm:t>
    </dgm:pt>
    <dgm:pt modelId="{9BBF2F35-275B-4A30-9501-806022ED9A93}">
      <dgm:prSet phldrT="[Text]" custT="1"/>
      <dgm:spPr/>
      <dgm:t>
        <a:bodyPr/>
        <a:lstStyle/>
        <a:p>
          <a:r>
            <a:rPr lang="en-US" sz="1800" b="0" dirty="0">
              <a:solidFill>
                <a:schemeClr val="accent6"/>
              </a:solidFill>
              <a:latin typeface="Myriad Pro" panose="020B0503030403020204" pitchFamily="34" charset="0"/>
            </a:rPr>
            <a:t>Pain</a:t>
          </a:r>
        </a:p>
      </dgm:t>
    </dgm:pt>
    <dgm:pt modelId="{656F5CE1-B37A-4514-8733-6C6B22E7D2B7}" type="parTrans" cxnId="{9CEE8B84-ECAB-456E-AE96-B7F64170BC82}">
      <dgm:prSet/>
      <dgm:spPr/>
      <dgm:t>
        <a:bodyPr/>
        <a:lstStyle/>
        <a:p>
          <a:endParaRPr lang="en-US"/>
        </a:p>
      </dgm:t>
    </dgm:pt>
    <dgm:pt modelId="{7DF5E54E-9B1B-49CB-A308-10EA912BD422}" type="sibTrans" cxnId="{9CEE8B84-ECAB-456E-AE96-B7F64170BC82}">
      <dgm:prSet/>
      <dgm:spPr>
        <a:solidFill>
          <a:srgbClr val="FF0000"/>
        </a:solidFill>
      </dgm:spPr>
      <dgm:t>
        <a:bodyPr/>
        <a:lstStyle/>
        <a:p>
          <a:endParaRPr lang="en-US" dirty="0"/>
        </a:p>
      </dgm:t>
    </dgm:pt>
    <dgm:pt modelId="{37CC171A-4405-4E8E-B172-8C7EBE13A2B2}">
      <dgm:prSet phldrT="[Text]" custT="1"/>
      <dgm:spPr/>
      <dgm:t>
        <a:bodyPr/>
        <a:lstStyle/>
        <a:p>
          <a:r>
            <a:rPr lang="en-US" sz="1800" b="0" dirty="0">
              <a:solidFill>
                <a:schemeClr val="accent6"/>
              </a:solidFill>
              <a:latin typeface="+mn-lt"/>
            </a:rPr>
            <a:t>Spasticity</a:t>
          </a:r>
        </a:p>
      </dgm:t>
    </dgm:pt>
    <dgm:pt modelId="{2CB7EEA3-27E7-47F7-BE86-F7F6EB000017}" type="parTrans" cxnId="{1FAD22A1-C968-4DFB-BC13-2B513FE6B5F3}">
      <dgm:prSet/>
      <dgm:spPr/>
      <dgm:t>
        <a:bodyPr/>
        <a:lstStyle/>
        <a:p>
          <a:endParaRPr lang="en-US"/>
        </a:p>
      </dgm:t>
    </dgm:pt>
    <dgm:pt modelId="{90499E64-B551-49B8-86AA-C567034CE4FA}" type="sibTrans" cxnId="{1FAD22A1-C968-4DFB-BC13-2B513FE6B5F3}">
      <dgm:prSet/>
      <dgm:spPr>
        <a:solidFill>
          <a:srgbClr val="FF0000"/>
        </a:solidFill>
      </dgm:spPr>
      <dgm:t>
        <a:bodyPr/>
        <a:lstStyle/>
        <a:p>
          <a:endParaRPr lang="en-US"/>
        </a:p>
      </dgm:t>
    </dgm:pt>
    <dgm:pt modelId="{8F179B6F-35A2-41E1-B11C-13B163F52B73}">
      <dgm:prSet phldrT="[Text]" custT="1"/>
      <dgm:spPr/>
      <dgm:t>
        <a:bodyPr/>
        <a:lstStyle/>
        <a:p>
          <a:r>
            <a:rPr lang="en-US" sz="1800" b="0" dirty="0">
              <a:solidFill>
                <a:schemeClr val="accent6"/>
              </a:solidFill>
              <a:latin typeface="+mn-lt"/>
            </a:rPr>
            <a:t>Fatigue</a:t>
          </a:r>
        </a:p>
      </dgm:t>
    </dgm:pt>
    <dgm:pt modelId="{D5E57011-F3AC-4D25-B78B-3E6C50381CED}" type="parTrans" cxnId="{21EB1D6B-574E-4187-8AFC-2AD261A71340}">
      <dgm:prSet/>
      <dgm:spPr/>
      <dgm:t>
        <a:bodyPr/>
        <a:lstStyle/>
        <a:p>
          <a:endParaRPr lang="en-US"/>
        </a:p>
      </dgm:t>
    </dgm:pt>
    <dgm:pt modelId="{7BF5A00F-3F1C-4524-BCC6-EDFF97247CFE}" type="sibTrans" cxnId="{21EB1D6B-574E-4187-8AFC-2AD261A71340}">
      <dgm:prSet/>
      <dgm:spPr>
        <a:solidFill>
          <a:srgbClr val="FF0000"/>
        </a:solidFill>
      </dgm:spPr>
      <dgm:t>
        <a:bodyPr/>
        <a:lstStyle/>
        <a:p>
          <a:endParaRPr lang="en-US"/>
        </a:p>
      </dgm:t>
    </dgm:pt>
    <dgm:pt modelId="{E96DA6A7-E079-4DE7-83B0-9E4033F3532F}" type="pres">
      <dgm:prSet presAssocID="{5B9FD2F9-F337-434D-A7CC-41C20CE67233}" presName="cycle" presStyleCnt="0">
        <dgm:presLayoutVars>
          <dgm:dir/>
          <dgm:resizeHandles val="exact"/>
        </dgm:presLayoutVars>
      </dgm:prSet>
      <dgm:spPr/>
    </dgm:pt>
    <dgm:pt modelId="{2E651949-21EB-41C1-83B7-73DB57F0D3B8}" type="pres">
      <dgm:prSet presAssocID="{A383EB6D-6C05-4E24-AD3C-6B61865364D1}" presName="node" presStyleLbl="node1" presStyleIdx="0" presStyleCnt="5">
        <dgm:presLayoutVars>
          <dgm:bulletEnabled val="1"/>
        </dgm:presLayoutVars>
      </dgm:prSet>
      <dgm:spPr/>
    </dgm:pt>
    <dgm:pt modelId="{8C36F8E7-6F70-4DB3-BD35-05F14230A50E}" type="pres">
      <dgm:prSet presAssocID="{EC50F68B-1460-4AE5-BCC9-EC01B8E7EE7C}" presName="sibTrans" presStyleLbl="sibTrans2D1" presStyleIdx="0" presStyleCnt="5" custScaleX="104523" custScaleY="33543"/>
      <dgm:spPr>
        <a:prstGeom prst="leftRightArrow">
          <a:avLst/>
        </a:prstGeom>
      </dgm:spPr>
    </dgm:pt>
    <dgm:pt modelId="{C58D284E-111A-47CF-BBB6-04C37BBA0E68}" type="pres">
      <dgm:prSet presAssocID="{EC50F68B-1460-4AE5-BCC9-EC01B8E7EE7C}" presName="connectorText" presStyleLbl="sibTrans2D1" presStyleIdx="0" presStyleCnt="5"/>
      <dgm:spPr/>
    </dgm:pt>
    <dgm:pt modelId="{FCAA1315-502A-44FB-8E2B-EC97460AB201}" type="pres">
      <dgm:prSet presAssocID="{8F179B6F-35A2-41E1-B11C-13B163F52B73}" presName="node" presStyleLbl="node1" presStyleIdx="1" presStyleCnt="5">
        <dgm:presLayoutVars>
          <dgm:bulletEnabled val="1"/>
        </dgm:presLayoutVars>
      </dgm:prSet>
      <dgm:spPr/>
    </dgm:pt>
    <dgm:pt modelId="{5C9A1059-D207-4D46-80D1-1EA4DA059FEC}" type="pres">
      <dgm:prSet presAssocID="{7BF5A00F-3F1C-4524-BCC6-EDFF97247CFE}" presName="sibTrans" presStyleLbl="sibTrans2D1" presStyleIdx="1" presStyleCnt="5" custScaleX="104534" custScaleY="33543"/>
      <dgm:spPr>
        <a:prstGeom prst="leftRightArrow">
          <a:avLst/>
        </a:prstGeom>
      </dgm:spPr>
    </dgm:pt>
    <dgm:pt modelId="{F5E21533-9F5F-4B5D-86A7-BF6B09DEB7B5}" type="pres">
      <dgm:prSet presAssocID="{7BF5A00F-3F1C-4524-BCC6-EDFF97247CFE}" presName="connectorText" presStyleLbl="sibTrans2D1" presStyleIdx="1" presStyleCnt="5"/>
      <dgm:spPr/>
    </dgm:pt>
    <dgm:pt modelId="{FB30CE27-2373-4C9A-9126-92409FBD694D}" type="pres">
      <dgm:prSet presAssocID="{57AB92FC-7AD7-4739-A9E9-F3B417CE2831}" presName="node" presStyleLbl="node1" presStyleIdx="2" presStyleCnt="5" custScaleX="100111">
        <dgm:presLayoutVars>
          <dgm:bulletEnabled val="1"/>
        </dgm:presLayoutVars>
      </dgm:prSet>
      <dgm:spPr/>
    </dgm:pt>
    <dgm:pt modelId="{8667E934-C005-4BDF-A415-8BFB2148AFBD}" type="pres">
      <dgm:prSet presAssocID="{2514ADDB-9300-4FC4-8D3A-87CB9A5C449B}" presName="sibTrans" presStyleLbl="sibTrans2D1" presStyleIdx="2" presStyleCnt="5" custScaleX="104639" custScaleY="33543"/>
      <dgm:spPr>
        <a:prstGeom prst="leftRightArrow">
          <a:avLst/>
        </a:prstGeom>
      </dgm:spPr>
    </dgm:pt>
    <dgm:pt modelId="{8756AC43-AFF8-4DAC-B0F4-C7138C05E73F}" type="pres">
      <dgm:prSet presAssocID="{2514ADDB-9300-4FC4-8D3A-87CB9A5C449B}" presName="connectorText" presStyleLbl="sibTrans2D1" presStyleIdx="2" presStyleCnt="5"/>
      <dgm:spPr/>
    </dgm:pt>
    <dgm:pt modelId="{5AFFC097-7CD2-4281-8B2C-BE26C462932F}" type="pres">
      <dgm:prSet presAssocID="{9BBF2F35-275B-4A30-9501-806022ED9A93}" presName="node" presStyleLbl="node1" presStyleIdx="3" presStyleCnt="5">
        <dgm:presLayoutVars>
          <dgm:bulletEnabled val="1"/>
        </dgm:presLayoutVars>
      </dgm:prSet>
      <dgm:spPr/>
    </dgm:pt>
    <dgm:pt modelId="{A33C5DA3-5CE6-4AE5-9850-9C96FBC41CA5}" type="pres">
      <dgm:prSet presAssocID="{7DF5E54E-9B1B-49CB-A308-10EA912BD422}" presName="sibTrans" presStyleLbl="sibTrans2D1" presStyleIdx="3" presStyleCnt="5" custScaleX="104523" custScaleY="33543"/>
      <dgm:spPr>
        <a:prstGeom prst="leftRightArrow">
          <a:avLst/>
        </a:prstGeom>
      </dgm:spPr>
    </dgm:pt>
    <dgm:pt modelId="{2F5C24B2-3F4D-4933-8F97-8F28C5C1D109}" type="pres">
      <dgm:prSet presAssocID="{7DF5E54E-9B1B-49CB-A308-10EA912BD422}" presName="connectorText" presStyleLbl="sibTrans2D1" presStyleIdx="3" presStyleCnt="5"/>
      <dgm:spPr/>
    </dgm:pt>
    <dgm:pt modelId="{A72D5C47-099A-4D32-A229-FC5CA46AEA08}" type="pres">
      <dgm:prSet presAssocID="{37CC171A-4405-4E8E-B172-8C7EBE13A2B2}" presName="node" presStyleLbl="node1" presStyleIdx="4" presStyleCnt="5">
        <dgm:presLayoutVars>
          <dgm:bulletEnabled val="1"/>
        </dgm:presLayoutVars>
      </dgm:prSet>
      <dgm:spPr/>
    </dgm:pt>
    <dgm:pt modelId="{14E4E3E0-A9A1-41DD-8180-68ADEA15D93D}" type="pres">
      <dgm:prSet presAssocID="{90499E64-B551-49B8-86AA-C567034CE4FA}" presName="sibTrans" presStyleLbl="sibTrans2D1" presStyleIdx="4" presStyleCnt="5" custScaleX="104523" custScaleY="33543"/>
      <dgm:spPr>
        <a:prstGeom prst="leftRightArrow">
          <a:avLst/>
        </a:prstGeom>
      </dgm:spPr>
    </dgm:pt>
    <dgm:pt modelId="{7D47A6C6-5175-4A44-9994-F0E04305B002}" type="pres">
      <dgm:prSet presAssocID="{90499E64-B551-49B8-86AA-C567034CE4FA}" presName="connectorText" presStyleLbl="sibTrans2D1" presStyleIdx="4" presStyleCnt="5"/>
      <dgm:spPr/>
    </dgm:pt>
  </dgm:ptLst>
  <dgm:cxnLst>
    <dgm:cxn modelId="{4ADFCA09-9952-4DDB-A323-EB16D71AA5F8}" type="presOf" srcId="{EC50F68B-1460-4AE5-BCC9-EC01B8E7EE7C}" destId="{8C36F8E7-6F70-4DB3-BD35-05F14230A50E}" srcOrd="0" destOrd="0" presId="urn:microsoft.com/office/officeart/2005/8/layout/cycle2"/>
    <dgm:cxn modelId="{63FDD90E-B557-40DA-9396-9DE1C11F451B}" srcId="{5B9FD2F9-F337-434D-A7CC-41C20CE67233}" destId="{57AB92FC-7AD7-4739-A9E9-F3B417CE2831}" srcOrd="2" destOrd="0" parTransId="{7A122013-54B3-468E-9769-F3B63BDDCD1E}" sibTransId="{2514ADDB-9300-4FC4-8D3A-87CB9A5C449B}"/>
    <dgm:cxn modelId="{200EDD12-6331-4559-8284-241134DE041A}" type="presOf" srcId="{57AB92FC-7AD7-4739-A9E9-F3B417CE2831}" destId="{FB30CE27-2373-4C9A-9126-92409FBD694D}" srcOrd="0" destOrd="0" presId="urn:microsoft.com/office/officeart/2005/8/layout/cycle2"/>
    <dgm:cxn modelId="{F3787D1F-37B7-4877-B6E9-5B42DEB4135A}" type="presOf" srcId="{7DF5E54E-9B1B-49CB-A308-10EA912BD422}" destId="{2F5C24B2-3F4D-4933-8F97-8F28C5C1D109}" srcOrd="1" destOrd="0" presId="urn:microsoft.com/office/officeart/2005/8/layout/cycle2"/>
    <dgm:cxn modelId="{28A5C034-46E3-491E-A13C-BFE85099E810}" type="presOf" srcId="{5B9FD2F9-F337-434D-A7CC-41C20CE67233}" destId="{E96DA6A7-E079-4DE7-83B0-9E4033F3532F}" srcOrd="0" destOrd="0" presId="urn:microsoft.com/office/officeart/2005/8/layout/cycle2"/>
    <dgm:cxn modelId="{36D46935-B3CB-4812-903C-76A07E274FFF}" type="presOf" srcId="{2514ADDB-9300-4FC4-8D3A-87CB9A5C449B}" destId="{8667E934-C005-4BDF-A415-8BFB2148AFBD}" srcOrd="0" destOrd="0" presId="urn:microsoft.com/office/officeart/2005/8/layout/cycle2"/>
    <dgm:cxn modelId="{872DB638-4FD8-4508-9E07-0D2118209605}" type="presOf" srcId="{90499E64-B551-49B8-86AA-C567034CE4FA}" destId="{14E4E3E0-A9A1-41DD-8180-68ADEA15D93D}" srcOrd="0" destOrd="0" presId="urn:microsoft.com/office/officeart/2005/8/layout/cycle2"/>
    <dgm:cxn modelId="{84F9323E-D5A4-4E96-8F9F-A90D2B50E706}" type="presOf" srcId="{7BF5A00F-3F1C-4524-BCC6-EDFF97247CFE}" destId="{5C9A1059-D207-4D46-80D1-1EA4DA059FEC}" srcOrd="0" destOrd="0" presId="urn:microsoft.com/office/officeart/2005/8/layout/cycle2"/>
    <dgm:cxn modelId="{B49CF440-B084-43D4-AB4A-908E10B840BA}" type="presOf" srcId="{A383EB6D-6C05-4E24-AD3C-6B61865364D1}" destId="{2E651949-21EB-41C1-83B7-73DB57F0D3B8}" srcOrd="0" destOrd="0" presId="urn:microsoft.com/office/officeart/2005/8/layout/cycle2"/>
    <dgm:cxn modelId="{7098F544-99B5-46BD-A3E5-874F7A681F7B}" srcId="{5B9FD2F9-F337-434D-A7CC-41C20CE67233}" destId="{A383EB6D-6C05-4E24-AD3C-6B61865364D1}" srcOrd="0" destOrd="0" parTransId="{4148C512-5A41-4A1B-9767-9579FA53B222}" sibTransId="{EC50F68B-1460-4AE5-BCC9-EC01B8E7EE7C}"/>
    <dgm:cxn modelId="{21EB1D6B-574E-4187-8AFC-2AD261A71340}" srcId="{5B9FD2F9-F337-434D-A7CC-41C20CE67233}" destId="{8F179B6F-35A2-41E1-B11C-13B163F52B73}" srcOrd="1" destOrd="0" parTransId="{D5E57011-F3AC-4D25-B78B-3E6C50381CED}" sibTransId="{7BF5A00F-3F1C-4524-BCC6-EDFF97247CFE}"/>
    <dgm:cxn modelId="{1E77A04D-E6A7-40A3-8D00-F6A1F02B327F}" type="presOf" srcId="{EC50F68B-1460-4AE5-BCC9-EC01B8E7EE7C}" destId="{C58D284E-111A-47CF-BBB6-04C37BBA0E68}" srcOrd="1" destOrd="0" presId="urn:microsoft.com/office/officeart/2005/8/layout/cycle2"/>
    <dgm:cxn modelId="{477E2B59-81D1-4D75-8043-202769B35DEE}" type="presOf" srcId="{90499E64-B551-49B8-86AA-C567034CE4FA}" destId="{7D47A6C6-5175-4A44-9994-F0E04305B002}" srcOrd="1" destOrd="0" presId="urn:microsoft.com/office/officeart/2005/8/layout/cycle2"/>
    <dgm:cxn modelId="{9CEE8B84-ECAB-456E-AE96-B7F64170BC82}" srcId="{5B9FD2F9-F337-434D-A7CC-41C20CE67233}" destId="{9BBF2F35-275B-4A30-9501-806022ED9A93}" srcOrd="3" destOrd="0" parTransId="{656F5CE1-B37A-4514-8733-6C6B22E7D2B7}" sibTransId="{7DF5E54E-9B1B-49CB-A308-10EA912BD422}"/>
    <dgm:cxn modelId="{179C6392-E47C-4C38-9F28-43D45E4C1ADE}" type="presOf" srcId="{7DF5E54E-9B1B-49CB-A308-10EA912BD422}" destId="{A33C5DA3-5CE6-4AE5-9850-9C96FBC41CA5}" srcOrd="0" destOrd="0" presId="urn:microsoft.com/office/officeart/2005/8/layout/cycle2"/>
    <dgm:cxn modelId="{1FAD22A1-C968-4DFB-BC13-2B513FE6B5F3}" srcId="{5B9FD2F9-F337-434D-A7CC-41C20CE67233}" destId="{37CC171A-4405-4E8E-B172-8C7EBE13A2B2}" srcOrd="4" destOrd="0" parTransId="{2CB7EEA3-27E7-47F7-BE86-F7F6EB000017}" sibTransId="{90499E64-B551-49B8-86AA-C567034CE4FA}"/>
    <dgm:cxn modelId="{90E2A8C4-7448-4D92-B11E-CED8391A9F98}" type="presOf" srcId="{37CC171A-4405-4E8E-B172-8C7EBE13A2B2}" destId="{A72D5C47-099A-4D32-A229-FC5CA46AEA08}" srcOrd="0" destOrd="0" presId="urn:microsoft.com/office/officeart/2005/8/layout/cycle2"/>
    <dgm:cxn modelId="{54F676D0-350A-4356-B587-06A354495DB5}" type="presOf" srcId="{9BBF2F35-275B-4A30-9501-806022ED9A93}" destId="{5AFFC097-7CD2-4281-8B2C-BE26C462932F}" srcOrd="0" destOrd="0" presId="urn:microsoft.com/office/officeart/2005/8/layout/cycle2"/>
    <dgm:cxn modelId="{C8141BD7-11C4-4A47-84AC-02553E50D7E6}" type="presOf" srcId="{2514ADDB-9300-4FC4-8D3A-87CB9A5C449B}" destId="{8756AC43-AFF8-4DAC-B0F4-C7138C05E73F}" srcOrd="1" destOrd="0" presId="urn:microsoft.com/office/officeart/2005/8/layout/cycle2"/>
    <dgm:cxn modelId="{9EE978DB-0846-4867-9475-24308D003BB6}" type="presOf" srcId="{7BF5A00F-3F1C-4524-BCC6-EDFF97247CFE}" destId="{F5E21533-9F5F-4B5D-86A7-BF6B09DEB7B5}" srcOrd="1" destOrd="0" presId="urn:microsoft.com/office/officeart/2005/8/layout/cycle2"/>
    <dgm:cxn modelId="{044281E2-0237-4C76-A3FC-5C628B5AFC52}" type="presOf" srcId="{8F179B6F-35A2-41E1-B11C-13B163F52B73}" destId="{FCAA1315-502A-44FB-8E2B-EC97460AB201}" srcOrd="0" destOrd="0" presId="urn:microsoft.com/office/officeart/2005/8/layout/cycle2"/>
    <dgm:cxn modelId="{CBDAB747-9DB7-4010-A4F8-4A4357B75FD3}" type="presParOf" srcId="{E96DA6A7-E079-4DE7-83B0-9E4033F3532F}" destId="{2E651949-21EB-41C1-83B7-73DB57F0D3B8}" srcOrd="0" destOrd="0" presId="urn:microsoft.com/office/officeart/2005/8/layout/cycle2"/>
    <dgm:cxn modelId="{64C9B53A-70E9-46C0-A369-F8DE3127FB65}" type="presParOf" srcId="{E96DA6A7-E079-4DE7-83B0-9E4033F3532F}" destId="{8C36F8E7-6F70-4DB3-BD35-05F14230A50E}" srcOrd="1" destOrd="0" presId="urn:microsoft.com/office/officeart/2005/8/layout/cycle2"/>
    <dgm:cxn modelId="{340396B2-66E6-44A6-B899-D8ECFFFDC924}" type="presParOf" srcId="{8C36F8E7-6F70-4DB3-BD35-05F14230A50E}" destId="{C58D284E-111A-47CF-BBB6-04C37BBA0E68}" srcOrd="0" destOrd="0" presId="urn:microsoft.com/office/officeart/2005/8/layout/cycle2"/>
    <dgm:cxn modelId="{7E68560E-666A-4045-849D-7E5F72B44041}" type="presParOf" srcId="{E96DA6A7-E079-4DE7-83B0-9E4033F3532F}" destId="{FCAA1315-502A-44FB-8E2B-EC97460AB201}" srcOrd="2" destOrd="0" presId="urn:microsoft.com/office/officeart/2005/8/layout/cycle2"/>
    <dgm:cxn modelId="{189E30B5-3B37-4F7B-B012-8D6A5A135374}" type="presParOf" srcId="{E96DA6A7-E079-4DE7-83B0-9E4033F3532F}" destId="{5C9A1059-D207-4D46-80D1-1EA4DA059FEC}" srcOrd="3" destOrd="0" presId="urn:microsoft.com/office/officeart/2005/8/layout/cycle2"/>
    <dgm:cxn modelId="{9399E544-57A9-45E1-8B7A-FC6A8A4F973F}" type="presParOf" srcId="{5C9A1059-D207-4D46-80D1-1EA4DA059FEC}" destId="{F5E21533-9F5F-4B5D-86A7-BF6B09DEB7B5}" srcOrd="0" destOrd="0" presId="urn:microsoft.com/office/officeart/2005/8/layout/cycle2"/>
    <dgm:cxn modelId="{039332BC-0B7D-419D-AD6E-7A4D4F88134F}" type="presParOf" srcId="{E96DA6A7-E079-4DE7-83B0-9E4033F3532F}" destId="{FB30CE27-2373-4C9A-9126-92409FBD694D}" srcOrd="4" destOrd="0" presId="urn:microsoft.com/office/officeart/2005/8/layout/cycle2"/>
    <dgm:cxn modelId="{88D8A30A-61B7-4380-BB46-5E139E2986D0}" type="presParOf" srcId="{E96DA6A7-E079-4DE7-83B0-9E4033F3532F}" destId="{8667E934-C005-4BDF-A415-8BFB2148AFBD}" srcOrd="5" destOrd="0" presId="urn:microsoft.com/office/officeart/2005/8/layout/cycle2"/>
    <dgm:cxn modelId="{CE669DD8-0F75-45F1-8243-BE84E39245FD}" type="presParOf" srcId="{8667E934-C005-4BDF-A415-8BFB2148AFBD}" destId="{8756AC43-AFF8-4DAC-B0F4-C7138C05E73F}" srcOrd="0" destOrd="0" presId="urn:microsoft.com/office/officeart/2005/8/layout/cycle2"/>
    <dgm:cxn modelId="{F1E9BF2D-66A1-4B9B-ABA3-EA3133F9FEA1}" type="presParOf" srcId="{E96DA6A7-E079-4DE7-83B0-9E4033F3532F}" destId="{5AFFC097-7CD2-4281-8B2C-BE26C462932F}" srcOrd="6" destOrd="0" presId="urn:microsoft.com/office/officeart/2005/8/layout/cycle2"/>
    <dgm:cxn modelId="{605A6142-7DF6-4D0E-8088-791ED51F92B0}" type="presParOf" srcId="{E96DA6A7-E079-4DE7-83B0-9E4033F3532F}" destId="{A33C5DA3-5CE6-4AE5-9850-9C96FBC41CA5}" srcOrd="7" destOrd="0" presId="urn:microsoft.com/office/officeart/2005/8/layout/cycle2"/>
    <dgm:cxn modelId="{1CB3065B-EA20-4760-8EF7-B93D9D44EBA4}" type="presParOf" srcId="{A33C5DA3-5CE6-4AE5-9850-9C96FBC41CA5}" destId="{2F5C24B2-3F4D-4933-8F97-8F28C5C1D109}" srcOrd="0" destOrd="0" presId="urn:microsoft.com/office/officeart/2005/8/layout/cycle2"/>
    <dgm:cxn modelId="{8A8A6FD1-D5F1-44E9-A86B-54A34F0B9EB4}" type="presParOf" srcId="{E96DA6A7-E079-4DE7-83B0-9E4033F3532F}" destId="{A72D5C47-099A-4D32-A229-FC5CA46AEA08}" srcOrd="8" destOrd="0" presId="urn:microsoft.com/office/officeart/2005/8/layout/cycle2"/>
    <dgm:cxn modelId="{91793D55-5902-40BA-9AD4-6E9E79F22C8F}" type="presParOf" srcId="{E96DA6A7-E079-4DE7-83B0-9E4033F3532F}" destId="{14E4E3E0-A9A1-41DD-8180-68ADEA15D93D}" srcOrd="9" destOrd="0" presId="urn:microsoft.com/office/officeart/2005/8/layout/cycle2"/>
    <dgm:cxn modelId="{1D8D98B7-00DE-4D3A-851B-7B19EECED45E}" type="presParOf" srcId="{14E4E3E0-A9A1-41DD-8180-68ADEA15D93D}" destId="{7D47A6C6-5175-4A44-9994-F0E04305B00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A52A2-AF01-48E1-B218-2ED7717462F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D3D10DF-2F88-4A17-9B18-1406DEF797CB}">
      <dgm:prSet custT="1"/>
      <dgm:spPr/>
      <dgm:t>
        <a:bodyPr/>
        <a:lstStyle/>
        <a:p>
          <a:r>
            <a:rPr lang="en-US" sz="2400" b="1" dirty="0">
              <a:solidFill>
                <a:schemeClr val="accent6"/>
              </a:solidFill>
            </a:rPr>
            <a:t>Symptoms</a:t>
          </a:r>
          <a:endParaRPr lang="en-US" sz="2400" dirty="0">
            <a:solidFill>
              <a:schemeClr val="accent6"/>
            </a:solidFill>
          </a:endParaRPr>
        </a:p>
      </dgm:t>
    </dgm:pt>
    <dgm:pt modelId="{E8441A0F-9ADB-4B84-8915-FB711DCB78B7}" type="parTrans" cxnId="{CF006C65-AFC1-45D0-886D-1EBD4F2E3EAF}">
      <dgm:prSet/>
      <dgm:spPr/>
      <dgm:t>
        <a:bodyPr/>
        <a:lstStyle/>
        <a:p>
          <a:endParaRPr lang="en-US"/>
        </a:p>
      </dgm:t>
    </dgm:pt>
    <dgm:pt modelId="{03E51D46-01F0-4773-A0C9-EF6FE0BFC26B}" type="sibTrans" cxnId="{CF006C65-AFC1-45D0-886D-1EBD4F2E3EAF}">
      <dgm:prSet/>
      <dgm:spPr/>
      <dgm:t>
        <a:bodyPr/>
        <a:lstStyle/>
        <a:p>
          <a:endParaRPr lang="en-US"/>
        </a:p>
      </dgm:t>
    </dgm:pt>
    <dgm:pt modelId="{AEC6EE5C-95D2-4AA5-9ABB-922FC2397631}">
      <dgm:prSet/>
      <dgm:spPr/>
      <dgm:t>
        <a:bodyPr/>
        <a:lstStyle/>
        <a:p>
          <a:pPr>
            <a:lnSpc>
              <a:spcPct val="100000"/>
            </a:lnSpc>
            <a:spcBef>
              <a:spcPts val="0"/>
            </a:spcBef>
            <a:spcAft>
              <a:spcPts val="1200"/>
            </a:spcAft>
          </a:pPr>
          <a:r>
            <a:rPr lang="en-US" altLang="en-US" dirty="0">
              <a:solidFill>
                <a:schemeClr val="accent6"/>
              </a:solidFill>
            </a:rPr>
            <a:t>Most commonly reported symptom in MS - Affects 80-90% of people with MS</a:t>
          </a:r>
          <a:endParaRPr lang="en-US" dirty="0">
            <a:solidFill>
              <a:schemeClr val="accent6"/>
            </a:solidFill>
          </a:endParaRPr>
        </a:p>
      </dgm:t>
    </dgm:pt>
    <dgm:pt modelId="{15F20C37-7114-4CEC-8F6A-F906945282C1}" type="parTrans" cxnId="{C896280F-D1EF-4851-8508-2B02E45DA6D1}">
      <dgm:prSet/>
      <dgm:spPr/>
      <dgm:t>
        <a:bodyPr/>
        <a:lstStyle/>
        <a:p>
          <a:endParaRPr lang="en-US"/>
        </a:p>
      </dgm:t>
    </dgm:pt>
    <dgm:pt modelId="{5E706F4A-3AEA-4658-9E89-7E64862D5841}" type="sibTrans" cxnId="{C896280F-D1EF-4851-8508-2B02E45DA6D1}">
      <dgm:prSet/>
      <dgm:spPr/>
      <dgm:t>
        <a:bodyPr/>
        <a:lstStyle/>
        <a:p>
          <a:endParaRPr lang="en-US"/>
        </a:p>
      </dgm:t>
    </dgm:pt>
    <dgm:pt modelId="{D8A752F3-5203-43C4-B383-3C4FBFF1ED0A}">
      <dgm:prSet custT="1"/>
      <dgm:spPr/>
      <dgm:t>
        <a:bodyPr/>
        <a:lstStyle/>
        <a:p>
          <a:r>
            <a:rPr lang="en-US" sz="2400" b="1" dirty="0">
              <a:solidFill>
                <a:schemeClr val="bg1"/>
              </a:solidFill>
            </a:rPr>
            <a:t>Causes and Contributing Factors</a:t>
          </a:r>
          <a:endParaRPr lang="en-US" sz="2400" dirty="0">
            <a:solidFill>
              <a:schemeClr val="bg1"/>
            </a:solidFill>
          </a:endParaRPr>
        </a:p>
      </dgm:t>
    </dgm:pt>
    <dgm:pt modelId="{C5EDD33C-E643-4F53-96B3-0B180F2EC83E}" type="parTrans" cxnId="{2FF31997-9B4A-4763-B98C-454117C3372B}">
      <dgm:prSet/>
      <dgm:spPr/>
      <dgm:t>
        <a:bodyPr/>
        <a:lstStyle/>
        <a:p>
          <a:endParaRPr lang="en-US"/>
        </a:p>
      </dgm:t>
    </dgm:pt>
    <dgm:pt modelId="{280D75B5-15CE-40E3-AF96-382F8D70FE0D}" type="sibTrans" cxnId="{2FF31997-9B4A-4763-B98C-454117C3372B}">
      <dgm:prSet/>
      <dgm:spPr/>
      <dgm:t>
        <a:bodyPr/>
        <a:lstStyle/>
        <a:p>
          <a:endParaRPr lang="en-US"/>
        </a:p>
      </dgm:t>
    </dgm:pt>
    <dgm:pt modelId="{3339FB4A-62FF-4FC8-A15F-A73BE58253D2}">
      <dgm:prSet/>
      <dgm:spPr/>
      <dgm:t>
        <a:bodyPr/>
        <a:lstStyle/>
        <a:p>
          <a:r>
            <a:rPr lang="en-US" dirty="0">
              <a:solidFill>
                <a:schemeClr val="accent6"/>
              </a:solidFill>
              <a:latin typeface="+mn-lt"/>
            </a:rPr>
            <a:t>Reduced utilization of glucose in the brain</a:t>
          </a:r>
          <a:endParaRPr lang="en-US" dirty="0">
            <a:solidFill>
              <a:schemeClr val="accent6"/>
            </a:solidFill>
          </a:endParaRPr>
        </a:p>
      </dgm:t>
    </dgm:pt>
    <dgm:pt modelId="{62955CA0-91CD-463E-8A08-A19056121415}" type="parTrans" cxnId="{9EF4515F-C6AD-4280-993B-7245F1ADD1C4}">
      <dgm:prSet/>
      <dgm:spPr/>
      <dgm:t>
        <a:bodyPr/>
        <a:lstStyle/>
        <a:p>
          <a:endParaRPr lang="en-US"/>
        </a:p>
      </dgm:t>
    </dgm:pt>
    <dgm:pt modelId="{DC9A30AA-2583-421C-A5C4-B569A4F13152}" type="sibTrans" cxnId="{9EF4515F-C6AD-4280-993B-7245F1ADD1C4}">
      <dgm:prSet/>
      <dgm:spPr/>
      <dgm:t>
        <a:bodyPr/>
        <a:lstStyle/>
        <a:p>
          <a:endParaRPr lang="en-US"/>
        </a:p>
      </dgm:t>
    </dgm:pt>
    <dgm:pt modelId="{5911BF3D-738B-4077-A802-6625BD18FA1E}">
      <dgm:prSet custT="1"/>
      <dgm:spPr/>
      <dgm:t>
        <a:bodyPr/>
        <a:lstStyle/>
        <a:p>
          <a:r>
            <a:rPr lang="en-US" sz="2400" b="1" dirty="0">
              <a:solidFill>
                <a:schemeClr val="bg1"/>
              </a:solidFill>
            </a:rPr>
            <a:t>Problems Resulting from Fatigue</a:t>
          </a:r>
          <a:endParaRPr lang="en-US" sz="2400" dirty="0">
            <a:solidFill>
              <a:schemeClr val="bg1"/>
            </a:solidFill>
          </a:endParaRPr>
        </a:p>
      </dgm:t>
    </dgm:pt>
    <dgm:pt modelId="{A202E545-FB6F-410B-8828-52E0678288C2}" type="parTrans" cxnId="{B7F37C5A-32CE-47FF-B2B9-0B752CDC1377}">
      <dgm:prSet/>
      <dgm:spPr/>
      <dgm:t>
        <a:bodyPr/>
        <a:lstStyle/>
        <a:p>
          <a:endParaRPr lang="en-US"/>
        </a:p>
      </dgm:t>
    </dgm:pt>
    <dgm:pt modelId="{1E5581A9-3067-4DF1-8400-1BB82A62EDD9}" type="sibTrans" cxnId="{B7F37C5A-32CE-47FF-B2B9-0B752CDC1377}">
      <dgm:prSet/>
      <dgm:spPr/>
      <dgm:t>
        <a:bodyPr/>
        <a:lstStyle/>
        <a:p>
          <a:endParaRPr lang="en-US"/>
        </a:p>
      </dgm:t>
    </dgm:pt>
    <dgm:pt modelId="{A6FE9797-BEE2-44C6-AD05-8EB03169D00C}">
      <dgm:prSet/>
      <dgm:spPr/>
      <dgm:t>
        <a:bodyPr/>
        <a:lstStyle/>
        <a:p>
          <a:pPr>
            <a:spcAft>
              <a:spcPts val="600"/>
            </a:spcAft>
          </a:pPr>
          <a:r>
            <a:rPr lang="en-US" dirty="0">
              <a:solidFill>
                <a:schemeClr val="accent6"/>
              </a:solidFill>
              <a:latin typeface="+mn-lt"/>
            </a:rPr>
            <a:t>Increased Depression</a:t>
          </a:r>
          <a:endParaRPr lang="en-US" dirty="0">
            <a:solidFill>
              <a:schemeClr val="accent6"/>
            </a:solidFill>
          </a:endParaRPr>
        </a:p>
      </dgm:t>
    </dgm:pt>
    <dgm:pt modelId="{D3CC60A7-0F4E-422E-8467-3CA810DDF1EB}" type="parTrans" cxnId="{6D51A1CD-BF2D-46E4-8FCB-6CD9F65B7C39}">
      <dgm:prSet/>
      <dgm:spPr/>
      <dgm:t>
        <a:bodyPr/>
        <a:lstStyle/>
        <a:p>
          <a:endParaRPr lang="en-US"/>
        </a:p>
      </dgm:t>
    </dgm:pt>
    <dgm:pt modelId="{30AC8513-7410-4EE6-A58A-1FD803799B55}" type="sibTrans" cxnId="{6D51A1CD-BF2D-46E4-8FCB-6CD9F65B7C39}">
      <dgm:prSet/>
      <dgm:spPr/>
      <dgm:t>
        <a:bodyPr/>
        <a:lstStyle/>
        <a:p>
          <a:endParaRPr lang="en-US"/>
        </a:p>
      </dgm:t>
    </dgm:pt>
    <dgm:pt modelId="{A46191E3-BA0A-4A74-8BB8-B7FED34AF8DD}">
      <dgm:prSet/>
      <dgm:spPr/>
      <dgm:t>
        <a:bodyPr/>
        <a:lstStyle/>
        <a:p>
          <a:pPr>
            <a:lnSpc>
              <a:spcPct val="100000"/>
            </a:lnSpc>
            <a:spcBef>
              <a:spcPts val="0"/>
            </a:spcBef>
            <a:spcAft>
              <a:spcPts val="1200"/>
            </a:spcAft>
          </a:pPr>
          <a:r>
            <a:rPr lang="en-US" altLang="en-US" dirty="0">
              <a:solidFill>
                <a:schemeClr val="accent6"/>
              </a:solidFill>
            </a:rPr>
            <a:t>Often the first MS symptom people experience</a:t>
          </a:r>
        </a:p>
      </dgm:t>
    </dgm:pt>
    <dgm:pt modelId="{D43D770A-2DAD-41B3-B59C-A8455F9AA24B}" type="parTrans" cxnId="{6132219A-93DE-42B8-8D02-EFFC1C34841D}">
      <dgm:prSet/>
      <dgm:spPr/>
      <dgm:t>
        <a:bodyPr/>
        <a:lstStyle/>
        <a:p>
          <a:endParaRPr lang="en-US"/>
        </a:p>
      </dgm:t>
    </dgm:pt>
    <dgm:pt modelId="{0DD60E81-BCE3-4042-96F6-2B8ADB229D79}" type="sibTrans" cxnId="{6132219A-93DE-42B8-8D02-EFFC1C34841D}">
      <dgm:prSet/>
      <dgm:spPr/>
      <dgm:t>
        <a:bodyPr/>
        <a:lstStyle/>
        <a:p>
          <a:endParaRPr lang="en-US"/>
        </a:p>
      </dgm:t>
    </dgm:pt>
    <dgm:pt modelId="{4C89A283-1010-4CC3-90EA-538E1B9A3F58}">
      <dgm:prSet/>
      <dgm:spPr/>
      <dgm:t>
        <a:bodyPr/>
        <a:lstStyle/>
        <a:p>
          <a:pPr>
            <a:lnSpc>
              <a:spcPct val="100000"/>
            </a:lnSpc>
            <a:spcBef>
              <a:spcPts val="0"/>
            </a:spcBef>
            <a:spcAft>
              <a:spcPts val="1200"/>
            </a:spcAft>
          </a:pPr>
          <a:r>
            <a:rPr lang="en-US" altLang="en-US" dirty="0">
              <a:solidFill>
                <a:schemeClr val="accent6"/>
              </a:solidFill>
            </a:rPr>
            <a:t>Over 50% of patients describe fatigue as their worst MS symptom</a:t>
          </a:r>
        </a:p>
      </dgm:t>
    </dgm:pt>
    <dgm:pt modelId="{C530A2ED-A60D-4CDF-9641-165E92BD8034}" type="parTrans" cxnId="{1627F459-C1C0-4E7F-876E-D5E9460CD397}">
      <dgm:prSet/>
      <dgm:spPr/>
      <dgm:t>
        <a:bodyPr/>
        <a:lstStyle/>
        <a:p>
          <a:endParaRPr lang="en-US"/>
        </a:p>
      </dgm:t>
    </dgm:pt>
    <dgm:pt modelId="{CEC923EF-C992-4AFB-877B-C7860460BFE2}" type="sibTrans" cxnId="{1627F459-C1C0-4E7F-876E-D5E9460CD397}">
      <dgm:prSet/>
      <dgm:spPr/>
      <dgm:t>
        <a:bodyPr/>
        <a:lstStyle/>
        <a:p>
          <a:endParaRPr lang="en-US"/>
        </a:p>
      </dgm:t>
    </dgm:pt>
    <dgm:pt modelId="{14C92E7D-CB5B-46B2-8A4D-3864E603A086}">
      <dgm:prSet/>
      <dgm:spPr/>
      <dgm:t>
        <a:bodyPr/>
        <a:lstStyle/>
        <a:p>
          <a:r>
            <a:rPr lang="en-US" dirty="0">
              <a:solidFill>
                <a:schemeClr val="accent6"/>
              </a:solidFill>
              <a:latin typeface="+mn-lt"/>
            </a:rPr>
            <a:t>De-conditioning</a:t>
          </a:r>
        </a:p>
      </dgm:t>
    </dgm:pt>
    <dgm:pt modelId="{FF7D08A9-341A-47B9-8EF4-1C4F1ACB3B17}" type="parTrans" cxnId="{0832C778-FC44-4B1B-826D-481A48B898DE}">
      <dgm:prSet/>
      <dgm:spPr/>
      <dgm:t>
        <a:bodyPr/>
        <a:lstStyle/>
        <a:p>
          <a:endParaRPr lang="en-US"/>
        </a:p>
      </dgm:t>
    </dgm:pt>
    <dgm:pt modelId="{231E7B68-D9BF-437B-907A-FBF7D05075EF}" type="sibTrans" cxnId="{0832C778-FC44-4B1B-826D-481A48B898DE}">
      <dgm:prSet/>
      <dgm:spPr/>
      <dgm:t>
        <a:bodyPr/>
        <a:lstStyle/>
        <a:p>
          <a:endParaRPr lang="en-US"/>
        </a:p>
      </dgm:t>
    </dgm:pt>
    <dgm:pt modelId="{D2FA04B9-85C1-4798-A37B-3276D39F0BE9}">
      <dgm:prSet/>
      <dgm:spPr/>
      <dgm:t>
        <a:bodyPr/>
        <a:lstStyle/>
        <a:p>
          <a:r>
            <a:rPr lang="en-US" dirty="0">
              <a:solidFill>
                <a:schemeClr val="accent6"/>
              </a:solidFill>
              <a:latin typeface="+mn-lt"/>
            </a:rPr>
            <a:t>Lifestyle Issues</a:t>
          </a:r>
        </a:p>
      </dgm:t>
    </dgm:pt>
    <dgm:pt modelId="{7DE11347-59C4-495B-A22F-3A3F8B40C696}" type="parTrans" cxnId="{4D73C8B6-E292-441A-B82D-28A07F5401C8}">
      <dgm:prSet/>
      <dgm:spPr/>
      <dgm:t>
        <a:bodyPr/>
        <a:lstStyle/>
        <a:p>
          <a:endParaRPr lang="en-US"/>
        </a:p>
      </dgm:t>
    </dgm:pt>
    <dgm:pt modelId="{7823237B-4A9C-4EF3-A737-B35DB773FDF4}" type="sibTrans" cxnId="{4D73C8B6-E292-441A-B82D-28A07F5401C8}">
      <dgm:prSet/>
      <dgm:spPr/>
      <dgm:t>
        <a:bodyPr/>
        <a:lstStyle/>
        <a:p>
          <a:endParaRPr lang="en-US"/>
        </a:p>
      </dgm:t>
    </dgm:pt>
    <dgm:pt modelId="{3DF86D80-0B09-4620-BBFF-30CBE060AFC6}">
      <dgm:prSet/>
      <dgm:spPr/>
      <dgm:t>
        <a:bodyPr/>
        <a:lstStyle/>
        <a:p>
          <a:r>
            <a:rPr lang="en-US" dirty="0">
              <a:solidFill>
                <a:schemeClr val="accent6"/>
              </a:solidFill>
              <a:latin typeface="+mn-lt"/>
            </a:rPr>
            <a:t>Medications that induce fatigue</a:t>
          </a:r>
        </a:p>
      </dgm:t>
    </dgm:pt>
    <dgm:pt modelId="{D2E46E70-74ED-4AAE-B948-E317F6E37D4C}" type="parTrans" cxnId="{95B2835F-D3B5-406D-A0B8-2A15D5A22D8B}">
      <dgm:prSet/>
      <dgm:spPr/>
      <dgm:t>
        <a:bodyPr/>
        <a:lstStyle/>
        <a:p>
          <a:endParaRPr lang="en-US"/>
        </a:p>
      </dgm:t>
    </dgm:pt>
    <dgm:pt modelId="{4CC4DA4A-EE35-4A87-8BF8-F52AF068AB22}" type="sibTrans" cxnId="{95B2835F-D3B5-406D-A0B8-2A15D5A22D8B}">
      <dgm:prSet/>
      <dgm:spPr/>
      <dgm:t>
        <a:bodyPr/>
        <a:lstStyle/>
        <a:p>
          <a:endParaRPr lang="en-US"/>
        </a:p>
      </dgm:t>
    </dgm:pt>
    <dgm:pt modelId="{F916FC0C-F94C-4A82-8EC2-B86626068AF3}">
      <dgm:prSet/>
      <dgm:spPr/>
      <dgm:t>
        <a:bodyPr/>
        <a:lstStyle/>
        <a:p>
          <a:r>
            <a:rPr lang="en-US" dirty="0">
              <a:solidFill>
                <a:schemeClr val="accent6"/>
              </a:solidFill>
              <a:latin typeface="+mn-lt"/>
            </a:rPr>
            <a:t>Fatigue from disrupted sleep</a:t>
          </a:r>
        </a:p>
      </dgm:t>
    </dgm:pt>
    <dgm:pt modelId="{4DD4D61E-F26D-4BEE-BFA2-A97D1175822A}" type="parTrans" cxnId="{E725D5F9-CD28-4CC2-AF88-788EE68C856B}">
      <dgm:prSet/>
      <dgm:spPr/>
      <dgm:t>
        <a:bodyPr/>
        <a:lstStyle/>
        <a:p>
          <a:endParaRPr lang="en-US"/>
        </a:p>
      </dgm:t>
    </dgm:pt>
    <dgm:pt modelId="{3AD82DBB-DE09-42AB-8F50-CFAF59888F44}" type="sibTrans" cxnId="{E725D5F9-CD28-4CC2-AF88-788EE68C856B}">
      <dgm:prSet/>
      <dgm:spPr/>
      <dgm:t>
        <a:bodyPr/>
        <a:lstStyle/>
        <a:p>
          <a:endParaRPr lang="en-US"/>
        </a:p>
      </dgm:t>
    </dgm:pt>
    <dgm:pt modelId="{44699FEA-281A-4B52-9C76-D15142BD9A22}">
      <dgm:prSet/>
      <dgm:spPr/>
      <dgm:t>
        <a:bodyPr/>
        <a:lstStyle/>
        <a:p>
          <a:r>
            <a:rPr lang="en-US">
              <a:solidFill>
                <a:schemeClr val="accent6"/>
              </a:solidFill>
              <a:latin typeface="+mn-lt"/>
            </a:rPr>
            <a:t>Depression</a:t>
          </a:r>
          <a:endParaRPr lang="en-US" dirty="0">
            <a:solidFill>
              <a:schemeClr val="accent6"/>
            </a:solidFill>
            <a:latin typeface="+mn-lt"/>
          </a:endParaRPr>
        </a:p>
      </dgm:t>
    </dgm:pt>
    <dgm:pt modelId="{AC0BA643-5130-48F1-8602-11A2A43C333B}" type="parTrans" cxnId="{8A5B03E8-47C0-403A-9D17-03E5FC878B74}">
      <dgm:prSet/>
      <dgm:spPr/>
      <dgm:t>
        <a:bodyPr/>
        <a:lstStyle/>
        <a:p>
          <a:endParaRPr lang="en-US"/>
        </a:p>
      </dgm:t>
    </dgm:pt>
    <dgm:pt modelId="{F13F73AC-AEF2-44B0-9FA7-D6475BF93E8B}" type="sibTrans" cxnId="{8A5B03E8-47C0-403A-9D17-03E5FC878B74}">
      <dgm:prSet/>
      <dgm:spPr/>
      <dgm:t>
        <a:bodyPr/>
        <a:lstStyle/>
        <a:p>
          <a:endParaRPr lang="en-US"/>
        </a:p>
      </dgm:t>
    </dgm:pt>
    <dgm:pt modelId="{4D63C2ED-476A-4361-8B2C-99515D8CD8D0}">
      <dgm:prSet/>
      <dgm:spPr/>
      <dgm:t>
        <a:bodyPr/>
        <a:lstStyle/>
        <a:p>
          <a:r>
            <a:rPr lang="en-US" dirty="0">
              <a:solidFill>
                <a:schemeClr val="accent6"/>
              </a:solidFill>
              <a:latin typeface="+mn-lt"/>
            </a:rPr>
            <a:t>Cognition</a:t>
          </a:r>
        </a:p>
      </dgm:t>
    </dgm:pt>
    <dgm:pt modelId="{C405B778-9F13-4398-88DC-C1ADA2941F3C}" type="parTrans" cxnId="{A2DFDCFD-A5CA-408D-BDB1-2AD4E162CBCB}">
      <dgm:prSet/>
      <dgm:spPr/>
      <dgm:t>
        <a:bodyPr/>
        <a:lstStyle/>
        <a:p>
          <a:endParaRPr lang="en-US"/>
        </a:p>
      </dgm:t>
    </dgm:pt>
    <dgm:pt modelId="{14380B69-F39A-4054-A1EA-DD863175C0F9}" type="sibTrans" cxnId="{A2DFDCFD-A5CA-408D-BDB1-2AD4E162CBCB}">
      <dgm:prSet/>
      <dgm:spPr/>
      <dgm:t>
        <a:bodyPr/>
        <a:lstStyle/>
        <a:p>
          <a:endParaRPr lang="en-US"/>
        </a:p>
      </dgm:t>
    </dgm:pt>
    <dgm:pt modelId="{F1A05ECC-02B5-4B47-8204-1F993CDE9883}">
      <dgm:prSet/>
      <dgm:spPr/>
      <dgm:t>
        <a:bodyPr/>
        <a:lstStyle/>
        <a:p>
          <a:r>
            <a:rPr lang="en-US" dirty="0">
              <a:solidFill>
                <a:schemeClr val="accent6"/>
              </a:solidFill>
              <a:latin typeface="+mn-lt"/>
            </a:rPr>
            <a:t>Pain</a:t>
          </a:r>
        </a:p>
      </dgm:t>
    </dgm:pt>
    <dgm:pt modelId="{9529CDEA-86F5-47B3-9968-1C60D606BB0C}" type="parTrans" cxnId="{FB36FC00-769A-4045-9B52-54A250C19574}">
      <dgm:prSet/>
      <dgm:spPr/>
      <dgm:t>
        <a:bodyPr/>
        <a:lstStyle/>
        <a:p>
          <a:endParaRPr lang="en-US"/>
        </a:p>
      </dgm:t>
    </dgm:pt>
    <dgm:pt modelId="{4FEAC862-1E70-4A64-9288-867EBE532651}" type="sibTrans" cxnId="{FB36FC00-769A-4045-9B52-54A250C19574}">
      <dgm:prSet/>
      <dgm:spPr/>
      <dgm:t>
        <a:bodyPr/>
        <a:lstStyle/>
        <a:p>
          <a:endParaRPr lang="en-US"/>
        </a:p>
      </dgm:t>
    </dgm:pt>
    <dgm:pt modelId="{6AD4CF97-EA77-4576-92EE-FC0A0D40B9C8}">
      <dgm:prSet/>
      <dgm:spPr/>
      <dgm:t>
        <a:bodyPr/>
        <a:lstStyle/>
        <a:p>
          <a:r>
            <a:rPr lang="en-US" dirty="0">
              <a:solidFill>
                <a:schemeClr val="accent6"/>
              </a:solidFill>
              <a:latin typeface="+mn-lt"/>
            </a:rPr>
            <a:t>Heat</a:t>
          </a:r>
          <a:endParaRPr lang="en-US" dirty="0"/>
        </a:p>
      </dgm:t>
    </dgm:pt>
    <dgm:pt modelId="{B02BECB5-76EA-4E6F-BE0A-4718F01D09C2}" type="parTrans" cxnId="{1113AB2E-F62C-4C02-BE78-5AE676DFEEA9}">
      <dgm:prSet/>
      <dgm:spPr/>
      <dgm:t>
        <a:bodyPr/>
        <a:lstStyle/>
        <a:p>
          <a:endParaRPr lang="en-US"/>
        </a:p>
      </dgm:t>
    </dgm:pt>
    <dgm:pt modelId="{75D366D7-403F-4938-86C9-086CD6772A98}" type="sibTrans" cxnId="{1113AB2E-F62C-4C02-BE78-5AE676DFEEA9}">
      <dgm:prSet/>
      <dgm:spPr/>
      <dgm:t>
        <a:bodyPr/>
        <a:lstStyle/>
        <a:p>
          <a:endParaRPr lang="en-US"/>
        </a:p>
      </dgm:t>
    </dgm:pt>
    <dgm:pt modelId="{A77E0EDC-2874-432B-81E2-2B9A07C167DD}">
      <dgm:prSet/>
      <dgm:spPr/>
      <dgm:t>
        <a:bodyPr/>
        <a:lstStyle/>
        <a:p>
          <a:pPr>
            <a:spcAft>
              <a:spcPts val="600"/>
            </a:spcAft>
          </a:pPr>
          <a:r>
            <a:rPr lang="en-US" dirty="0">
              <a:solidFill>
                <a:schemeClr val="accent6"/>
              </a:solidFill>
              <a:latin typeface="+mn-lt"/>
            </a:rPr>
            <a:t>Cognitive Dysfunction</a:t>
          </a:r>
        </a:p>
      </dgm:t>
    </dgm:pt>
    <dgm:pt modelId="{78880C5E-3BCF-41A7-A2B8-92D3D1F58B36}" type="parTrans" cxnId="{E8C5E1E6-B68E-4EDD-9EE6-5082E9E9E2A3}">
      <dgm:prSet/>
      <dgm:spPr/>
      <dgm:t>
        <a:bodyPr/>
        <a:lstStyle/>
        <a:p>
          <a:endParaRPr lang="en-US"/>
        </a:p>
      </dgm:t>
    </dgm:pt>
    <dgm:pt modelId="{5876E142-CF1C-4674-A5A6-B9856A0A2CD6}" type="sibTrans" cxnId="{E8C5E1E6-B68E-4EDD-9EE6-5082E9E9E2A3}">
      <dgm:prSet/>
      <dgm:spPr/>
      <dgm:t>
        <a:bodyPr/>
        <a:lstStyle/>
        <a:p>
          <a:endParaRPr lang="en-US"/>
        </a:p>
      </dgm:t>
    </dgm:pt>
    <dgm:pt modelId="{BD254CFD-3A39-481A-B5F0-028BB1FE6E4B}">
      <dgm:prSet/>
      <dgm:spPr/>
      <dgm:t>
        <a:bodyPr/>
        <a:lstStyle/>
        <a:p>
          <a:pPr>
            <a:spcAft>
              <a:spcPts val="600"/>
            </a:spcAft>
          </a:pPr>
          <a:r>
            <a:rPr lang="en-US" dirty="0">
              <a:solidFill>
                <a:schemeClr val="accent6"/>
              </a:solidFill>
              <a:latin typeface="+mn-lt"/>
            </a:rPr>
            <a:t>Sexual Dysfunction/ Loss of Libido</a:t>
          </a:r>
        </a:p>
      </dgm:t>
    </dgm:pt>
    <dgm:pt modelId="{32062187-7C5A-4EB8-93F6-A39B5C53CF45}" type="parTrans" cxnId="{B6F93DAF-85A5-4989-9F34-ABB39F2F3951}">
      <dgm:prSet/>
      <dgm:spPr/>
      <dgm:t>
        <a:bodyPr/>
        <a:lstStyle/>
        <a:p>
          <a:endParaRPr lang="en-US"/>
        </a:p>
      </dgm:t>
    </dgm:pt>
    <dgm:pt modelId="{33E56841-1C5F-43F7-832F-24AE958F7EBC}" type="sibTrans" cxnId="{B6F93DAF-85A5-4989-9F34-ABB39F2F3951}">
      <dgm:prSet/>
      <dgm:spPr/>
      <dgm:t>
        <a:bodyPr/>
        <a:lstStyle/>
        <a:p>
          <a:endParaRPr lang="en-US"/>
        </a:p>
      </dgm:t>
    </dgm:pt>
    <dgm:pt modelId="{259F1923-3014-4A11-A992-ABD11EB97197}">
      <dgm:prSet/>
      <dgm:spPr/>
      <dgm:t>
        <a:bodyPr/>
        <a:lstStyle/>
        <a:p>
          <a:pPr>
            <a:spcAft>
              <a:spcPts val="600"/>
            </a:spcAft>
          </a:pPr>
          <a:r>
            <a:rPr lang="en-US" dirty="0">
              <a:solidFill>
                <a:schemeClr val="accent6"/>
              </a:solidFill>
              <a:latin typeface="+mn-lt"/>
            </a:rPr>
            <a:t>Increased pain</a:t>
          </a:r>
          <a:br>
            <a:rPr lang="en-US" dirty="0">
              <a:solidFill>
                <a:schemeClr val="accent6"/>
              </a:solidFill>
              <a:latin typeface="+mn-lt"/>
            </a:rPr>
          </a:br>
          <a:endParaRPr lang="en-US" dirty="0"/>
        </a:p>
      </dgm:t>
    </dgm:pt>
    <dgm:pt modelId="{9ECAB92C-48AD-469D-9BDE-0BAF38DD1282}" type="parTrans" cxnId="{39FC02C0-53DF-4ABB-8886-AABF4D9547AB}">
      <dgm:prSet/>
      <dgm:spPr/>
      <dgm:t>
        <a:bodyPr/>
        <a:lstStyle/>
        <a:p>
          <a:endParaRPr lang="en-US"/>
        </a:p>
      </dgm:t>
    </dgm:pt>
    <dgm:pt modelId="{C1C6425C-720B-4124-AB18-AC234E10504F}" type="sibTrans" cxnId="{39FC02C0-53DF-4ABB-8886-AABF4D9547AB}">
      <dgm:prSet/>
      <dgm:spPr/>
      <dgm:t>
        <a:bodyPr/>
        <a:lstStyle/>
        <a:p>
          <a:endParaRPr lang="en-US"/>
        </a:p>
      </dgm:t>
    </dgm:pt>
    <dgm:pt modelId="{32FC0F3A-1141-4F7B-A36E-EBA2312BBD68}" type="pres">
      <dgm:prSet presAssocID="{79BA52A2-AF01-48E1-B218-2ED7717462F7}" presName="Name0" presStyleCnt="0">
        <dgm:presLayoutVars>
          <dgm:dir/>
          <dgm:animLvl val="lvl"/>
          <dgm:resizeHandles val="exact"/>
        </dgm:presLayoutVars>
      </dgm:prSet>
      <dgm:spPr/>
    </dgm:pt>
    <dgm:pt modelId="{65A83CA4-16C6-43FD-BD66-63BAACDA0B3F}" type="pres">
      <dgm:prSet presAssocID="{5D3D10DF-2F88-4A17-9B18-1406DEF797CB}" presName="composite" presStyleCnt="0"/>
      <dgm:spPr/>
    </dgm:pt>
    <dgm:pt modelId="{294EECF4-3438-486E-A827-C92B7A798AF3}" type="pres">
      <dgm:prSet presAssocID="{5D3D10DF-2F88-4A17-9B18-1406DEF797CB}" presName="parTx" presStyleLbl="alignNode1" presStyleIdx="0" presStyleCnt="3">
        <dgm:presLayoutVars>
          <dgm:chMax val="0"/>
          <dgm:chPref val="0"/>
          <dgm:bulletEnabled val="1"/>
        </dgm:presLayoutVars>
      </dgm:prSet>
      <dgm:spPr/>
    </dgm:pt>
    <dgm:pt modelId="{8DB1A7C3-068B-4705-9EFD-8BCD9B8140E1}" type="pres">
      <dgm:prSet presAssocID="{5D3D10DF-2F88-4A17-9B18-1406DEF797CB}" presName="desTx" presStyleLbl="alignAccFollowNode1" presStyleIdx="0" presStyleCnt="3">
        <dgm:presLayoutVars>
          <dgm:bulletEnabled val="1"/>
        </dgm:presLayoutVars>
      </dgm:prSet>
      <dgm:spPr/>
    </dgm:pt>
    <dgm:pt modelId="{E664ACDA-9E92-4BBD-B53D-EEB19AE4DBCB}" type="pres">
      <dgm:prSet presAssocID="{03E51D46-01F0-4773-A0C9-EF6FE0BFC26B}" presName="space" presStyleCnt="0"/>
      <dgm:spPr/>
    </dgm:pt>
    <dgm:pt modelId="{BE36502A-8BE6-4CC8-81E3-70D3F46DFBA9}" type="pres">
      <dgm:prSet presAssocID="{D8A752F3-5203-43C4-B383-3C4FBFF1ED0A}" presName="composite" presStyleCnt="0"/>
      <dgm:spPr/>
    </dgm:pt>
    <dgm:pt modelId="{A1F955E5-F2E7-4F2A-8006-9D1599B26FEF}" type="pres">
      <dgm:prSet presAssocID="{D8A752F3-5203-43C4-B383-3C4FBFF1ED0A}" presName="parTx" presStyleLbl="alignNode1" presStyleIdx="1" presStyleCnt="3">
        <dgm:presLayoutVars>
          <dgm:chMax val="0"/>
          <dgm:chPref val="0"/>
          <dgm:bulletEnabled val="1"/>
        </dgm:presLayoutVars>
      </dgm:prSet>
      <dgm:spPr/>
    </dgm:pt>
    <dgm:pt modelId="{91A0CD08-AE92-44A8-9C0D-E0C94C9918BF}" type="pres">
      <dgm:prSet presAssocID="{D8A752F3-5203-43C4-B383-3C4FBFF1ED0A}" presName="desTx" presStyleLbl="alignAccFollowNode1" presStyleIdx="1" presStyleCnt="3">
        <dgm:presLayoutVars>
          <dgm:bulletEnabled val="1"/>
        </dgm:presLayoutVars>
      </dgm:prSet>
      <dgm:spPr/>
    </dgm:pt>
    <dgm:pt modelId="{8F849D33-7D56-45BF-A6A2-CA0CD60BF733}" type="pres">
      <dgm:prSet presAssocID="{280D75B5-15CE-40E3-AF96-382F8D70FE0D}" presName="space" presStyleCnt="0"/>
      <dgm:spPr/>
    </dgm:pt>
    <dgm:pt modelId="{DC5F7136-2FEF-476D-8096-8E568CDEF886}" type="pres">
      <dgm:prSet presAssocID="{5911BF3D-738B-4077-A802-6625BD18FA1E}" presName="composite" presStyleCnt="0"/>
      <dgm:spPr/>
    </dgm:pt>
    <dgm:pt modelId="{7FE3F2B2-3974-4BB3-B167-CE9105CA2DF7}" type="pres">
      <dgm:prSet presAssocID="{5911BF3D-738B-4077-A802-6625BD18FA1E}" presName="parTx" presStyleLbl="alignNode1" presStyleIdx="2" presStyleCnt="3">
        <dgm:presLayoutVars>
          <dgm:chMax val="0"/>
          <dgm:chPref val="0"/>
          <dgm:bulletEnabled val="1"/>
        </dgm:presLayoutVars>
      </dgm:prSet>
      <dgm:spPr/>
    </dgm:pt>
    <dgm:pt modelId="{03B728D3-CEAE-485B-95CD-312A45A87BC8}" type="pres">
      <dgm:prSet presAssocID="{5911BF3D-738B-4077-A802-6625BD18FA1E}" presName="desTx" presStyleLbl="alignAccFollowNode1" presStyleIdx="2" presStyleCnt="3">
        <dgm:presLayoutVars>
          <dgm:bulletEnabled val="1"/>
        </dgm:presLayoutVars>
      </dgm:prSet>
      <dgm:spPr/>
    </dgm:pt>
  </dgm:ptLst>
  <dgm:cxnLst>
    <dgm:cxn modelId="{FB36FC00-769A-4045-9B52-54A250C19574}" srcId="{D8A752F3-5203-43C4-B383-3C4FBFF1ED0A}" destId="{F1A05ECC-02B5-4B47-8204-1F993CDE9883}" srcOrd="7" destOrd="0" parTransId="{9529CDEA-86F5-47B3-9968-1C60D606BB0C}" sibTransId="{4FEAC862-1E70-4A64-9288-867EBE532651}"/>
    <dgm:cxn modelId="{F6D8DC01-24BC-42F3-BF05-048E6195E68C}" type="presOf" srcId="{A77E0EDC-2874-432B-81E2-2B9A07C167DD}" destId="{03B728D3-CEAE-485B-95CD-312A45A87BC8}" srcOrd="0" destOrd="1" presId="urn:microsoft.com/office/officeart/2005/8/layout/hList1"/>
    <dgm:cxn modelId="{B0EB8C03-ABA5-418F-ACA4-DFD057A20896}" type="presOf" srcId="{F916FC0C-F94C-4A82-8EC2-B86626068AF3}" destId="{91A0CD08-AE92-44A8-9C0D-E0C94C9918BF}" srcOrd="0" destOrd="4" presId="urn:microsoft.com/office/officeart/2005/8/layout/hList1"/>
    <dgm:cxn modelId="{C896280F-D1EF-4851-8508-2B02E45DA6D1}" srcId="{5D3D10DF-2F88-4A17-9B18-1406DEF797CB}" destId="{AEC6EE5C-95D2-4AA5-9ABB-922FC2397631}" srcOrd="0" destOrd="0" parTransId="{15F20C37-7114-4CEC-8F6A-F906945282C1}" sibTransId="{5E706F4A-3AEA-4658-9E89-7E64862D5841}"/>
    <dgm:cxn modelId="{D529B61C-8B00-4CC9-A5AB-0C081DC785A3}" type="presOf" srcId="{A46191E3-BA0A-4A74-8BB8-B7FED34AF8DD}" destId="{8DB1A7C3-068B-4705-9EFD-8BCD9B8140E1}" srcOrd="0" destOrd="1" presId="urn:microsoft.com/office/officeart/2005/8/layout/hList1"/>
    <dgm:cxn modelId="{4D4D281F-A2BE-4794-BF5B-FC73E79233CB}" type="presOf" srcId="{A6FE9797-BEE2-44C6-AD05-8EB03169D00C}" destId="{03B728D3-CEAE-485B-95CD-312A45A87BC8}" srcOrd="0" destOrd="0" presId="urn:microsoft.com/office/officeart/2005/8/layout/hList1"/>
    <dgm:cxn modelId="{B8E3B41F-3011-46CB-827E-B79E4A5E70D7}" type="presOf" srcId="{44699FEA-281A-4B52-9C76-D15142BD9A22}" destId="{91A0CD08-AE92-44A8-9C0D-E0C94C9918BF}" srcOrd="0" destOrd="5" presId="urn:microsoft.com/office/officeart/2005/8/layout/hList1"/>
    <dgm:cxn modelId="{96C14F20-C0DE-4BFC-AE9E-7D096AEA6A7E}" type="presOf" srcId="{3DF86D80-0B09-4620-BBFF-30CBE060AFC6}" destId="{91A0CD08-AE92-44A8-9C0D-E0C94C9918BF}" srcOrd="0" destOrd="3" presId="urn:microsoft.com/office/officeart/2005/8/layout/hList1"/>
    <dgm:cxn modelId="{74A24424-E3F5-4922-BD66-6E70467FB391}" type="presOf" srcId="{D8A752F3-5203-43C4-B383-3C4FBFF1ED0A}" destId="{A1F955E5-F2E7-4F2A-8006-9D1599B26FEF}" srcOrd="0" destOrd="0" presId="urn:microsoft.com/office/officeart/2005/8/layout/hList1"/>
    <dgm:cxn modelId="{1113AB2E-F62C-4C02-BE78-5AE676DFEEA9}" srcId="{D8A752F3-5203-43C4-B383-3C4FBFF1ED0A}" destId="{6AD4CF97-EA77-4576-92EE-FC0A0D40B9C8}" srcOrd="8" destOrd="0" parTransId="{B02BECB5-76EA-4E6F-BE0A-4718F01D09C2}" sibTransId="{75D366D7-403F-4938-86C9-086CD6772A98}"/>
    <dgm:cxn modelId="{9EF4515F-C6AD-4280-993B-7245F1ADD1C4}" srcId="{D8A752F3-5203-43C4-B383-3C4FBFF1ED0A}" destId="{3339FB4A-62FF-4FC8-A15F-A73BE58253D2}" srcOrd="0" destOrd="0" parTransId="{62955CA0-91CD-463E-8A08-A19056121415}" sibTransId="{DC9A30AA-2583-421C-A5C4-B569A4F13152}"/>
    <dgm:cxn modelId="{95B2835F-D3B5-406D-A0B8-2A15D5A22D8B}" srcId="{D8A752F3-5203-43C4-B383-3C4FBFF1ED0A}" destId="{3DF86D80-0B09-4620-BBFF-30CBE060AFC6}" srcOrd="3" destOrd="0" parTransId="{D2E46E70-74ED-4AAE-B948-E317F6E37D4C}" sibTransId="{4CC4DA4A-EE35-4A87-8BF8-F52AF068AB22}"/>
    <dgm:cxn modelId="{29B73764-0AD6-4C60-8DE4-D244BD98469B}" type="presOf" srcId="{BD254CFD-3A39-481A-B5F0-028BB1FE6E4B}" destId="{03B728D3-CEAE-485B-95CD-312A45A87BC8}" srcOrd="0" destOrd="2" presId="urn:microsoft.com/office/officeart/2005/8/layout/hList1"/>
    <dgm:cxn modelId="{CF006C65-AFC1-45D0-886D-1EBD4F2E3EAF}" srcId="{79BA52A2-AF01-48E1-B218-2ED7717462F7}" destId="{5D3D10DF-2F88-4A17-9B18-1406DEF797CB}" srcOrd="0" destOrd="0" parTransId="{E8441A0F-9ADB-4B84-8915-FB711DCB78B7}" sibTransId="{03E51D46-01F0-4773-A0C9-EF6FE0BFC26B}"/>
    <dgm:cxn modelId="{FE77974F-BEBA-4A03-9006-4A22762046A4}" type="presOf" srcId="{259F1923-3014-4A11-A992-ABD11EB97197}" destId="{03B728D3-CEAE-485B-95CD-312A45A87BC8}" srcOrd="0" destOrd="3" presId="urn:microsoft.com/office/officeart/2005/8/layout/hList1"/>
    <dgm:cxn modelId="{C5F32050-1ACD-4C16-8F19-242FA75F0C7D}" type="presOf" srcId="{5D3D10DF-2F88-4A17-9B18-1406DEF797CB}" destId="{294EECF4-3438-486E-A827-C92B7A798AF3}" srcOrd="0" destOrd="0" presId="urn:microsoft.com/office/officeart/2005/8/layout/hList1"/>
    <dgm:cxn modelId="{08ABC575-65B1-4E2C-BB39-86A6A447068A}" type="presOf" srcId="{5911BF3D-738B-4077-A802-6625BD18FA1E}" destId="{7FE3F2B2-3974-4BB3-B167-CE9105CA2DF7}" srcOrd="0" destOrd="0" presId="urn:microsoft.com/office/officeart/2005/8/layout/hList1"/>
    <dgm:cxn modelId="{0832C778-FC44-4B1B-826D-481A48B898DE}" srcId="{D8A752F3-5203-43C4-B383-3C4FBFF1ED0A}" destId="{14C92E7D-CB5B-46B2-8A4D-3864E603A086}" srcOrd="1" destOrd="0" parTransId="{FF7D08A9-341A-47B9-8EF4-1C4F1ACB3B17}" sibTransId="{231E7B68-D9BF-437B-907A-FBF7D05075EF}"/>
    <dgm:cxn modelId="{1627F459-C1C0-4E7F-876E-D5E9460CD397}" srcId="{5D3D10DF-2F88-4A17-9B18-1406DEF797CB}" destId="{4C89A283-1010-4CC3-90EA-538E1B9A3F58}" srcOrd="2" destOrd="0" parTransId="{C530A2ED-A60D-4CDF-9641-165E92BD8034}" sibTransId="{CEC923EF-C992-4AFB-877B-C7860460BFE2}"/>
    <dgm:cxn modelId="{B7F37C5A-32CE-47FF-B2B9-0B752CDC1377}" srcId="{79BA52A2-AF01-48E1-B218-2ED7717462F7}" destId="{5911BF3D-738B-4077-A802-6625BD18FA1E}" srcOrd="2" destOrd="0" parTransId="{A202E545-FB6F-410B-8828-52E0678288C2}" sibTransId="{1E5581A9-3067-4DF1-8400-1BB82A62EDD9}"/>
    <dgm:cxn modelId="{1AFEE280-FAAC-4DB8-AF15-79F7E65FBE75}" type="presOf" srcId="{14C92E7D-CB5B-46B2-8A4D-3864E603A086}" destId="{91A0CD08-AE92-44A8-9C0D-E0C94C9918BF}" srcOrd="0" destOrd="1" presId="urn:microsoft.com/office/officeart/2005/8/layout/hList1"/>
    <dgm:cxn modelId="{2FF31997-9B4A-4763-B98C-454117C3372B}" srcId="{79BA52A2-AF01-48E1-B218-2ED7717462F7}" destId="{D8A752F3-5203-43C4-B383-3C4FBFF1ED0A}" srcOrd="1" destOrd="0" parTransId="{C5EDD33C-E643-4F53-96B3-0B180F2EC83E}" sibTransId="{280D75B5-15CE-40E3-AF96-382F8D70FE0D}"/>
    <dgm:cxn modelId="{6132219A-93DE-42B8-8D02-EFFC1C34841D}" srcId="{5D3D10DF-2F88-4A17-9B18-1406DEF797CB}" destId="{A46191E3-BA0A-4A74-8BB8-B7FED34AF8DD}" srcOrd="1" destOrd="0" parTransId="{D43D770A-2DAD-41B3-B59C-A8455F9AA24B}" sibTransId="{0DD60E81-BCE3-4042-96F6-2B8ADB229D79}"/>
    <dgm:cxn modelId="{1A00F0A9-1063-407F-B9D3-212C8815E8E5}" type="presOf" srcId="{4D63C2ED-476A-4361-8B2C-99515D8CD8D0}" destId="{91A0CD08-AE92-44A8-9C0D-E0C94C9918BF}" srcOrd="0" destOrd="6" presId="urn:microsoft.com/office/officeart/2005/8/layout/hList1"/>
    <dgm:cxn modelId="{3CA642AC-9961-42A1-895B-9F3F87D81F41}" type="presOf" srcId="{AEC6EE5C-95D2-4AA5-9ABB-922FC2397631}" destId="{8DB1A7C3-068B-4705-9EFD-8BCD9B8140E1}" srcOrd="0" destOrd="0" presId="urn:microsoft.com/office/officeart/2005/8/layout/hList1"/>
    <dgm:cxn modelId="{142415AF-8B0F-4550-A369-40607CDB89F8}" type="presOf" srcId="{D2FA04B9-85C1-4798-A37B-3276D39F0BE9}" destId="{91A0CD08-AE92-44A8-9C0D-E0C94C9918BF}" srcOrd="0" destOrd="2" presId="urn:microsoft.com/office/officeart/2005/8/layout/hList1"/>
    <dgm:cxn modelId="{B6F93DAF-85A5-4989-9F34-ABB39F2F3951}" srcId="{5911BF3D-738B-4077-A802-6625BD18FA1E}" destId="{BD254CFD-3A39-481A-B5F0-028BB1FE6E4B}" srcOrd="2" destOrd="0" parTransId="{32062187-7C5A-4EB8-93F6-A39B5C53CF45}" sibTransId="{33E56841-1C5F-43F7-832F-24AE958F7EBC}"/>
    <dgm:cxn modelId="{A4873CB1-4DE5-4600-848C-A65CAA6831F1}" type="presOf" srcId="{F1A05ECC-02B5-4B47-8204-1F993CDE9883}" destId="{91A0CD08-AE92-44A8-9C0D-E0C94C9918BF}" srcOrd="0" destOrd="7" presId="urn:microsoft.com/office/officeart/2005/8/layout/hList1"/>
    <dgm:cxn modelId="{4D73C8B6-E292-441A-B82D-28A07F5401C8}" srcId="{D8A752F3-5203-43C4-B383-3C4FBFF1ED0A}" destId="{D2FA04B9-85C1-4798-A37B-3276D39F0BE9}" srcOrd="2" destOrd="0" parTransId="{7DE11347-59C4-495B-A22F-3A3F8B40C696}" sibTransId="{7823237B-4A9C-4EF3-A737-B35DB773FDF4}"/>
    <dgm:cxn modelId="{37E0ABBC-824C-41A7-A8BB-38AA2EEAB3AF}" type="presOf" srcId="{6AD4CF97-EA77-4576-92EE-FC0A0D40B9C8}" destId="{91A0CD08-AE92-44A8-9C0D-E0C94C9918BF}" srcOrd="0" destOrd="8" presId="urn:microsoft.com/office/officeart/2005/8/layout/hList1"/>
    <dgm:cxn modelId="{39FC02C0-53DF-4ABB-8886-AABF4D9547AB}" srcId="{5911BF3D-738B-4077-A802-6625BD18FA1E}" destId="{259F1923-3014-4A11-A992-ABD11EB97197}" srcOrd="3" destOrd="0" parTransId="{9ECAB92C-48AD-469D-9BDE-0BAF38DD1282}" sibTransId="{C1C6425C-720B-4124-AB18-AC234E10504F}"/>
    <dgm:cxn modelId="{D1D09AC0-A32D-4103-966C-67680B1092F1}" type="presOf" srcId="{3339FB4A-62FF-4FC8-A15F-A73BE58253D2}" destId="{91A0CD08-AE92-44A8-9C0D-E0C94C9918BF}" srcOrd="0" destOrd="0" presId="urn:microsoft.com/office/officeart/2005/8/layout/hList1"/>
    <dgm:cxn modelId="{6D51A1CD-BF2D-46E4-8FCB-6CD9F65B7C39}" srcId="{5911BF3D-738B-4077-A802-6625BD18FA1E}" destId="{A6FE9797-BEE2-44C6-AD05-8EB03169D00C}" srcOrd="0" destOrd="0" parTransId="{D3CC60A7-0F4E-422E-8467-3CA810DDF1EB}" sibTransId="{30AC8513-7410-4EE6-A58A-1FD803799B55}"/>
    <dgm:cxn modelId="{F4DB97E2-ECC6-4EED-8785-AAD0A7CDA0DE}" type="presOf" srcId="{79BA52A2-AF01-48E1-B218-2ED7717462F7}" destId="{32FC0F3A-1141-4F7B-A36E-EBA2312BBD68}" srcOrd="0" destOrd="0" presId="urn:microsoft.com/office/officeart/2005/8/layout/hList1"/>
    <dgm:cxn modelId="{E8C5E1E6-B68E-4EDD-9EE6-5082E9E9E2A3}" srcId="{5911BF3D-738B-4077-A802-6625BD18FA1E}" destId="{A77E0EDC-2874-432B-81E2-2B9A07C167DD}" srcOrd="1" destOrd="0" parTransId="{78880C5E-3BCF-41A7-A2B8-92D3D1F58B36}" sibTransId="{5876E142-CF1C-4674-A5A6-B9856A0A2CD6}"/>
    <dgm:cxn modelId="{8A5B03E8-47C0-403A-9D17-03E5FC878B74}" srcId="{D8A752F3-5203-43C4-B383-3C4FBFF1ED0A}" destId="{44699FEA-281A-4B52-9C76-D15142BD9A22}" srcOrd="5" destOrd="0" parTransId="{AC0BA643-5130-48F1-8602-11A2A43C333B}" sibTransId="{F13F73AC-AEF2-44B0-9FA7-D6475BF93E8B}"/>
    <dgm:cxn modelId="{59EB5CEA-37E7-421E-B241-46C24F06BAAC}" type="presOf" srcId="{4C89A283-1010-4CC3-90EA-538E1B9A3F58}" destId="{8DB1A7C3-068B-4705-9EFD-8BCD9B8140E1}" srcOrd="0" destOrd="2" presId="urn:microsoft.com/office/officeart/2005/8/layout/hList1"/>
    <dgm:cxn modelId="{E725D5F9-CD28-4CC2-AF88-788EE68C856B}" srcId="{D8A752F3-5203-43C4-B383-3C4FBFF1ED0A}" destId="{F916FC0C-F94C-4A82-8EC2-B86626068AF3}" srcOrd="4" destOrd="0" parTransId="{4DD4D61E-F26D-4BEE-BFA2-A97D1175822A}" sibTransId="{3AD82DBB-DE09-42AB-8F50-CFAF59888F44}"/>
    <dgm:cxn modelId="{A2DFDCFD-A5CA-408D-BDB1-2AD4E162CBCB}" srcId="{D8A752F3-5203-43C4-B383-3C4FBFF1ED0A}" destId="{4D63C2ED-476A-4361-8B2C-99515D8CD8D0}" srcOrd="6" destOrd="0" parTransId="{C405B778-9F13-4398-88DC-C1ADA2941F3C}" sibTransId="{14380B69-F39A-4054-A1EA-DD863175C0F9}"/>
    <dgm:cxn modelId="{7B4DC633-ADA8-4DBB-9B60-4DA1C414FDE0}" type="presParOf" srcId="{32FC0F3A-1141-4F7B-A36E-EBA2312BBD68}" destId="{65A83CA4-16C6-43FD-BD66-63BAACDA0B3F}" srcOrd="0" destOrd="0" presId="urn:microsoft.com/office/officeart/2005/8/layout/hList1"/>
    <dgm:cxn modelId="{4933B69B-3DD2-4DD0-AE89-12B7BA28FDFA}" type="presParOf" srcId="{65A83CA4-16C6-43FD-BD66-63BAACDA0B3F}" destId="{294EECF4-3438-486E-A827-C92B7A798AF3}" srcOrd="0" destOrd="0" presId="urn:microsoft.com/office/officeart/2005/8/layout/hList1"/>
    <dgm:cxn modelId="{A84792EB-EED9-4311-8546-8E58F92A4A13}" type="presParOf" srcId="{65A83CA4-16C6-43FD-BD66-63BAACDA0B3F}" destId="{8DB1A7C3-068B-4705-9EFD-8BCD9B8140E1}" srcOrd="1" destOrd="0" presId="urn:microsoft.com/office/officeart/2005/8/layout/hList1"/>
    <dgm:cxn modelId="{6193D85C-EC85-4016-AA04-85EB050F9D7A}" type="presParOf" srcId="{32FC0F3A-1141-4F7B-A36E-EBA2312BBD68}" destId="{E664ACDA-9E92-4BBD-B53D-EEB19AE4DBCB}" srcOrd="1" destOrd="0" presId="urn:microsoft.com/office/officeart/2005/8/layout/hList1"/>
    <dgm:cxn modelId="{F934FEB3-4735-4BA1-B35D-206243CB471D}" type="presParOf" srcId="{32FC0F3A-1141-4F7B-A36E-EBA2312BBD68}" destId="{BE36502A-8BE6-4CC8-81E3-70D3F46DFBA9}" srcOrd="2" destOrd="0" presId="urn:microsoft.com/office/officeart/2005/8/layout/hList1"/>
    <dgm:cxn modelId="{3C1C12D8-D34B-47DA-8352-D9F2967DFBCC}" type="presParOf" srcId="{BE36502A-8BE6-4CC8-81E3-70D3F46DFBA9}" destId="{A1F955E5-F2E7-4F2A-8006-9D1599B26FEF}" srcOrd="0" destOrd="0" presId="urn:microsoft.com/office/officeart/2005/8/layout/hList1"/>
    <dgm:cxn modelId="{948A755B-05B2-4E8C-A464-C90EF14BC2C6}" type="presParOf" srcId="{BE36502A-8BE6-4CC8-81E3-70D3F46DFBA9}" destId="{91A0CD08-AE92-44A8-9C0D-E0C94C9918BF}" srcOrd="1" destOrd="0" presId="urn:microsoft.com/office/officeart/2005/8/layout/hList1"/>
    <dgm:cxn modelId="{EB0A20D9-FC0F-4B1D-82CB-AAB90F602752}" type="presParOf" srcId="{32FC0F3A-1141-4F7B-A36E-EBA2312BBD68}" destId="{8F849D33-7D56-45BF-A6A2-CA0CD60BF733}" srcOrd="3" destOrd="0" presId="urn:microsoft.com/office/officeart/2005/8/layout/hList1"/>
    <dgm:cxn modelId="{DB100B10-4D9B-4801-8CC3-BD7A6FD61ECC}" type="presParOf" srcId="{32FC0F3A-1141-4F7B-A36E-EBA2312BBD68}" destId="{DC5F7136-2FEF-476D-8096-8E568CDEF886}" srcOrd="4" destOrd="0" presId="urn:microsoft.com/office/officeart/2005/8/layout/hList1"/>
    <dgm:cxn modelId="{9D55B4A4-EA45-4287-8AA8-F7B18A014F26}" type="presParOf" srcId="{DC5F7136-2FEF-476D-8096-8E568CDEF886}" destId="{7FE3F2B2-3974-4BB3-B167-CE9105CA2DF7}" srcOrd="0" destOrd="0" presId="urn:microsoft.com/office/officeart/2005/8/layout/hList1"/>
    <dgm:cxn modelId="{602602F1-D8AD-493B-A712-0DB6A619D01B}" type="presParOf" srcId="{DC5F7136-2FEF-476D-8096-8E568CDEF886}" destId="{03B728D3-CEAE-485B-95CD-312A45A87B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BA52A2-AF01-48E1-B218-2ED7717462F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D3D10DF-2F88-4A17-9B18-1406DEF797CB}">
      <dgm:prSet custT="1"/>
      <dgm:spPr/>
      <dgm:t>
        <a:bodyPr/>
        <a:lstStyle/>
        <a:p>
          <a:r>
            <a:rPr lang="en-US" sz="2400" b="1" dirty="0">
              <a:solidFill>
                <a:schemeClr val="accent6"/>
              </a:solidFill>
            </a:rPr>
            <a:t>Symptoms</a:t>
          </a:r>
          <a:endParaRPr lang="en-US" sz="2400" dirty="0">
            <a:solidFill>
              <a:schemeClr val="accent6"/>
            </a:solidFill>
          </a:endParaRPr>
        </a:p>
      </dgm:t>
    </dgm:pt>
    <dgm:pt modelId="{E8441A0F-9ADB-4B84-8915-FB711DCB78B7}" type="parTrans" cxnId="{CF006C65-AFC1-45D0-886D-1EBD4F2E3EAF}">
      <dgm:prSet/>
      <dgm:spPr/>
      <dgm:t>
        <a:bodyPr/>
        <a:lstStyle/>
        <a:p>
          <a:endParaRPr lang="en-US"/>
        </a:p>
      </dgm:t>
    </dgm:pt>
    <dgm:pt modelId="{03E51D46-01F0-4773-A0C9-EF6FE0BFC26B}" type="sibTrans" cxnId="{CF006C65-AFC1-45D0-886D-1EBD4F2E3EAF}">
      <dgm:prSet/>
      <dgm:spPr/>
      <dgm:t>
        <a:bodyPr/>
        <a:lstStyle/>
        <a:p>
          <a:endParaRPr lang="en-US"/>
        </a:p>
      </dgm:t>
    </dgm:pt>
    <dgm:pt modelId="{AEC6EE5C-95D2-4AA5-9ABB-922FC2397631}">
      <dgm:prSet/>
      <dgm:spPr/>
      <dgm:t>
        <a:bodyPr/>
        <a:lstStyle/>
        <a:p>
          <a:pPr>
            <a:lnSpc>
              <a:spcPct val="100000"/>
            </a:lnSpc>
            <a:spcBef>
              <a:spcPts val="0"/>
            </a:spcBef>
            <a:spcAft>
              <a:spcPts val="1200"/>
            </a:spcAft>
          </a:pPr>
          <a:r>
            <a:rPr lang="en-US">
              <a:solidFill>
                <a:schemeClr val="accent6"/>
              </a:solidFill>
            </a:rPr>
            <a:t>Depression-one of the most common symptoms of MS</a:t>
          </a:r>
          <a:endParaRPr lang="en-US" dirty="0">
            <a:solidFill>
              <a:schemeClr val="accent6"/>
            </a:solidFill>
          </a:endParaRPr>
        </a:p>
      </dgm:t>
    </dgm:pt>
    <dgm:pt modelId="{15F20C37-7114-4CEC-8F6A-F906945282C1}" type="parTrans" cxnId="{C896280F-D1EF-4851-8508-2B02E45DA6D1}">
      <dgm:prSet/>
      <dgm:spPr/>
      <dgm:t>
        <a:bodyPr/>
        <a:lstStyle/>
        <a:p>
          <a:endParaRPr lang="en-US"/>
        </a:p>
      </dgm:t>
    </dgm:pt>
    <dgm:pt modelId="{5E706F4A-3AEA-4658-9E89-7E64862D5841}" type="sibTrans" cxnId="{C896280F-D1EF-4851-8508-2B02E45DA6D1}">
      <dgm:prSet/>
      <dgm:spPr/>
      <dgm:t>
        <a:bodyPr/>
        <a:lstStyle/>
        <a:p>
          <a:endParaRPr lang="en-US"/>
        </a:p>
      </dgm:t>
    </dgm:pt>
    <dgm:pt modelId="{D8A752F3-5203-43C4-B383-3C4FBFF1ED0A}">
      <dgm:prSet custT="1"/>
      <dgm:spPr/>
      <dgm:t>
        <a:bodyPr/>
        <a:lstStyle/>
        <a:p>
          <a:r>
            <a:rPr lang="en-US" sz="2400" b="1" dirty="0">
              <a:solidFill>
                <a:schemeClr val="bg1"/>
              </a:solidFill>
            </a:rPr>
            <a:t>Causes and Contributing Factors</a:t>
          </a:r>
          <a:endParaRPr lang="en-US" sz="2400" dirty="0">
            <a:solidFill>
              <a:schemeClr val="bg1"/>
            </a:solidFill>
          </a:endParaRPr>
        </a:p>
      </dgm:t>
    </dgm:pt>
    <dgm:pt modelId="{C5EDD33C-E643-4F53-96B3-0B180F2EC83E}" type="parTrans" cxnId="{2FF31997-9B4A-4763-B98C-454117C3372B}">
      <dgm:prSet/>
      <dgm:spPr/>
      <dgm:t>
        <a:bodyPr/>
        <a:lstStyle/>
        <a:p>
          <a:endParaRPr lang="en-US"/>
        </a:p>
      </dgm:t>
    </dgm:pt>
    <dgm:pt modelId="{280D75B5-15CE-40E3-AF96-382F8D70FE0D}" type="sibTrans" cxnId="{2FF31997-9B4A-4763-B98C-454117C3372B}">
      <dgm:prSet/>
      <dgm:spPr/>
      <dgm:t>
        <a:bodyPr/>
        <a:lstStyle/>
        <a:p>
          <a:endParaRPr lang="en-US"/>
        </a:p>
      </dgm:t>
    </dgm:pt>
    <dgm:pt modelId="{3339FB4A-62FF-4FC8-A15F-A73BE58253D2}">
      <dgm:prSet/>
      <dgm:spPr/>
      <dgm:t>
        <a:bodyPr/>
        <a:lstStyle/>
        <a:p>
          <a:r>
            <a:rPr lang="en-US" dirty="0">
              <a:solidFill>
                <a:schemeClr val="accent6"/>
              </a:solidFill>
            </a:rPr>
            <a:t>Pre-existing depressive symptoms</a:t>
          </a:r>
        </a:p>
      </dgm:t>
    </dgm:pt>
    <dgm:pt modelId="{62955CA0-91CD-463E-8A08-A19056121415}" type="parTrans" cxnId="{9EF4515F-C6AD-4280-993B-7245F1ADD1C4}">
      <dgm:prSet/>
      <dgm:spPr/>
      <dgm:t>
        <a:bodyPr/>
        <a:lstStyle/>
        <a:p>
          <a:endParaRPr lang="en-US"/>
        </a:p>
      </dgm:t>
    </dgm:pt>
    <dgm:pt modelId="{DC9A30AA-2583-421C-A5C4-B569A4F13152}" type="sibTrans" cxnId="{9EF4515F-C6AD-4280-993B-7245F1ADD1C4}">
      <dgm:prSet/>
      <dgm:spPr/>
      <dgm:t>
        <a:bodyPr/>
        <a:lstStyle/>
        <a:p>
          <a:endParaRPr lang="en-US"/>
        </a:p>
      </dgm:t>
    </dgm:pt>
    <dgm:pt modelId="{5911BF3D-738B-4077-A802-6625BD18FA1E}">
      <dgm:prSet custT="1"/>
      <dgm:spPr/>
      <dgm:t>
        <a:bodyPr/>
        <a:lstStyle/>
        <a:p>
          <a:r>
            <a:rPr lang="en-US" sz="2400" b="1" dirty="0">
              <a:solidFill>
                <a:schemeClr val="bg1"/>
              </a:solidFill>
            </a:rPr>
            <a:t>Problems Resulting from Depression</a:t>
          </a:r>
          <a:endParaRPr lang="en-US" sz="2400" dirty="0">
            <a:solidFill>
              <a:schemeClr val="bg1"/>
            </a:solidFill>
          </a:endParaRPr>
        </a:p>
      </dgm:t>
    </dgm:pt>
    <dgm:pt modelId="{A202E545-FB6F-410B-8828-52E0678288C2}" type="parTrans" cxnId="{B7F37C5A-32CE-47FF-B2B9-0B752CDC1377}">
      <dgm:prSet/>
      <dgm:spPr/>
      <dgm:t>
        <a:bodyPr/>
        <a:lstStyle/>
        <a:p>
          <a:endParaRPr lang="en-US"/>
        </a:p>
      </dgm:t>
    </dgm:pt>
    <dgm:pt modelId="{1E5581A9-3067-4DF1-8400-1BB82A62EDD9}" type="sibTrans" cxnId="{B7F37C5A-32CE-47FF-B2B9-0B752CDC1377}">
      <dgm:prSet/>
      <dgm:spPr/>
      <dgm:t>
        <a:bodyPr/>
        <a:lstStyle/>
        <a:p>
          <a:endParaRPr lang="en-US"/>
        </a:p>
      </dgm:t>
    </dgm:pt>
    <dgm:pt modelId="{A6FE9797-BEE2-44C6-AD05-8EB03169D00C}">
      <dgm:prSet/>
      <dgm:spPr/>
      <dgm:t>
        <a:bodyPr/>
        <a:lstStyle/>
        <a:p>
          <a:pPr>
            <a:spcAft>
              <a:spcPts val="600"/>
            </a:spcAft>
          </a:pPr>
          <a:r>
            <a:rPr lang="en-US" dirty="0">
              <a:solidFill>
                <a:schemeClr val="accent6"/>
              </a:solidFill>
            </a:rPr>
            <a:t>Makes other symptoms worse</a:t>
          </a:r>
        </a:p>
      </dgm:t>
    </dgm:pt>
    <dgm:pt modelId="{D3CC60A7-0F4E-422E-8467-3CA810DDF1EB}" type="parTrans" cxnId="{6D51A1CD-BF2D-46E4-8FCB-6CD9F65B7C39}">
      <dgm:prSet/>
      <dgm:spPr/>
      <dgm:t>
        <a:bodyPr/>
        <a:lstStyle/>
        <a:p>
          <a:endParaRPr lang="en-US"/>
        </a:p>
      </dgm:t>
    </dgm:pt>
    <dgm:pt modelId="{30AC8513-7410-4EE6-A58A-1FD803799B55}" type="sibTrans" cxnId="{6D51A1CD-BF2D-46E4-8FCB-6CD9F65B7C39}">
      <dgm:prSet/>
      <dgm:spPr/>
      <dgm:t>
        <a:bodyPr/>
        <a:lstStyle/>
        <a:p>
          <a:endParaRPr lang="en-US"/>
        </a:p>
      </dgm:t>
    </dgm:pt>
    <dgm:pt modelId="{17666B81-F92B-42B4-B79D-ECAC89798A48}">
      <dgm:prSet/>
      <dgm:spPr/>
      <dgm:t>
        <a:bodyPr/>
        <a:lstStyle/>
        <a:p>
          <a:pPr>
            <a:lnSpc>
              <a:spcPct val="100000"/>
            </a:lnSpc>
            <a:spcBef>
              <a:spcPts val="0"/>
            </a:spcBef>
            <a:spcAft>
              <a:spcPts val="1200"/>
            </a:spcAft>
          </a:pPr>
          <a:r>
            <a:rPr lang="en-US">
              <a:solidFill>
                <a:schemeClr val="accent6"/>
              </a:solidFill>
            </a:rPr>
            <a:t>Can occur at any point in course of disease </a:t>
          </a:r>
          <a:endParaRPr lang="en-US" dirty="0">
            <a:solidFill>
              <a:schemeClr val="accent6"/>
            </a:solidFill>
          </a:endParaRPr>
        </a:p>
      </dgm:t>
    </dgm:pt>
    <dgm:pt modelId="{744D3183-5BE5-4D9F-8993-FD7F72BBD7F6}" type="parTrans" cxnId="{739741B1-D204-44B6-955C-172B97112891}">
      <dgm:prSet/>
      <dgm:spPr/>
      <dgm:t>
        <a:bodyPr/>
        <a:lstStyle/>
        <a:p>
          <a:endParaRPr lang="en-US"/>
        </a:p>
      </dgm:t>
    </dgm:pt>
    <dgm:pt modelId="{9494D077-3006-4287-94F4-D87BB70D575B}" type="sibTrans" cxnId="{739741B1-D204-44B6-955C-172B97112891}">
      <dgm:prSet/>
      <dgm:spPr/>
      <dgm:t>
        <a:bodyPr/>
        <a:lstStyle/>
        <a:p>
          <a:endParaRPr lang="en-US"/>
        </a:p>
      </dgm:t>
    </dgm:pt>
    <dgm:pt modelId="{662B03F9-DA70-4FCA-9AC2-1B7D936AD0D4}">
      <dgm:prSet/>
      <dgm:spPr/>
      <dgm:t>
        <a:bodyPr/>
        <a:lstStyle/>
        <a:p>
          <a:pPr>
            <a:lnSpc>
              <a:spcPct val="100000"/>
            </a:lnSpc>
            <a:spcBef>
              <a:spcPts val="0"/>
            </a:spcBef>
            <a:spcAft>
              <a:spcPts val="1200"/>
            </a:spcAft>
          </a:pPr>
          <a:r>
            <a:rPr lang="en-US" dirty="0">
              <a:solidFill>
                <a:schemeClr val="accent6"/>
              </a:solidFill>
            </a:rPr>
            <a:t>More common with MS than general population</a:t>
          </a:r>
        </a:p>
      </dgm:t>
    </dgm:pt>
    <dgm:pt modelId="{E272101D-FC0F-4A7B-9B5A-5176A92FF06D}" type="parTrans" cxnId="{D4020C83-D5D4-4FAA-9070-5F367F08082B}">
      <dgm:prSet/>
      <dgm:spPr/>
      <dgm:t>
        <a:bodyPr/>
        <a:lstStyle/>
        <a:p>
          <a:endParaRPr lang="en-US"/>
        </a:p>
      </dgm:t>
    </dgm:pt>
    <dgm:pt modelId="{D80ECECB-9A2E-4228-B92A-5CE3B854CC5E}" type="sibTrans" cxnId="{D4020C83-D5D4-4FAA-9070-5F367F08082B}">
      <dgm:prSet/>
      <dgm:spPr/>
      <dgm:t>
        <a:bodyPr/>
        <a:lstStyle/>
        <a:p>
          <a:endParaRPr lang="en-US"/>
        </a:p>
      </dgm:t>
    </dgm:pt>
    <dgm:pt modelId="{9D3BC490-C0CA-499D-80D9-5CD0179907D7}">
      <dgm:prSet/>
      <dgm:spPr/>
      <dgm:t>
        <a:bodyPr/>
        <a:lstStyle/>
        <a:p>
          <a:pPr>
            <a:spcAft>
              <a:spcPts val="600"/>
            </a:spcAft>
          </a:pPr>
          <a:r>
            <a:rPr lang="en-US">
              <a:solidFill>
                <a:schemeClr val="accent6"/>
              </a:solidFill>
            </a:rPr>
            <a:t>Fatigue</a:t>
          </a:r>
          <a:endParaRPr lang="en-US" dirty="0">
            <a:solidFill>
              <a:schemeClr val="accent6"/>
            </a:solidFill>
          </a:endParaRPr>
        </a:p>
      </dgm:t>
    </dgm:pt>
    <dgm:pt modelId="{945087A9-DAC0-4D08-B144-9506F8C48167}" type="parTrans" cxnId="{C625CD73-08A6-453E-8FCF-D9794A7F7262}">
      <dgm:prSet/>
      <dgm:spPr/>
      <dgm:t>
        <a:bodyPr/>
        <a:lstStyle/>
        <a:p>
          <a:endParaRPr lang="en-US"/>
        </a:p>
      </dgm:t>
    </dgm:pt>
    <dgm:pt modelId="{BAE86B8B-D577-4DC1-BB6D-522D5579A046}" type="sibTrans" cxnId="{C625CD73-08A6-453E-8FCF-D9794A7F7262}">
      <dgm:prSet/>
      <dgm:spPr/>
      <dgm:t>
        <a:bodyPr/>
        <a:lstStyle/>
        <a:p>
          <a:endParaRPr lang="en-US"/>
        </a:p>
      </dgm:t>
    </dgm:pt>
    <dgm:pt modelId="{DE3C12EC-7319-41B6-AB5A-121FCAE8AB01}">
      <dgm:prSet/>
      <dgm:spPr/>
      <dgm:t>
        <a:bodyPr/>
        <a:lstStyle/>
        <a:p>
          <a:pPr>
            <a:spcAft>
              <a:spcPts val="600"/>
            </a:spcAft>
          </a:pPr>
          <a:r>
            <a:rPr lang="en-US">
              <a:solidFill>
                <a:schemeClr val="accent6"/>
              </a:solidFill>
            </a:rPr>
            <a:t>Pain</a:t>
          </a:r>
          <a:endParaRPr lang="en-US" dirty="0">
            <a:solidFill>
              <a:schemeClr val="accent6"/>
            </a:solidFill>
          </a:endParaRPr>
        </a:p>
      </dgm:t>
    </dgm:pt>
    <dgm:pt modelId="{BB7EEFBD-6446-48E5-A578-D1AF404070E7}" type="parTrans" cxnId="{EB6C97D3-ABF9-423C-905F-78EFFA10FAFA}">
      <dgm:prSet/>
      <dgm:spPr/>
      <dgm:t>
        <a:bodyPr/>
        <a:lstStyle/>
        <a:p>
          <a:endParaRPr lang="en-US"/>
        </a:p>
      </dgm:t>
    </dgm:pt>
    <dgm:pt modelId="{C7BC4E7D-E6CC-4301-98D8-154002D26B80}" type="sibTrans" cxnId="{EB6C97D3-ABF9-423C-905F-78EFFA10FAFA}">
      <dgm:prSet/>
      <dgm:spPr/>
      <dgm:t>
        <a:bodyPr/>
        <a:lstStyle/>
        <a:p>
          <a:endParaRPr lang="en-US"/>
        </a:p>
      </dgm:t>
    </dgm:pt>
    <dgm:pt modelId="{A11D3FEC-F336-42C6-8716-BDD0133DDEA0}">
      <dgm:prSet/>
      <dgm:spPr/>
      <dgm:t>
        <a:bodyPr/>
        <a:lstStyle/>
        <a:p>
          <a:pPr>
            <a:spcAft>
              <a:spcPts val="600"/>
            </a:spcAft>
          </a:pPr>
          <a:r>
            <a:rPr lang="en-US" dirty="0">
              <a:solidFill>
                <a:schemeClr val="accent6"/>
              </a:solidFill>
            </a:rPr>
            <a:t>Cognitive difficulties</a:t>
          </a:r>
        </a:p>
      </dgm:t>
    </dgm:pt>
    <dgm:pt modelId="{97499C55-9443-4329-9164-77986DEA9315}" type="parTrans" cxnId="{84B041F8-8BBF-4E76-8977-FD68F9185E67}">
      <dgm:prSet/>
      <dgm:spPr/>
      <dgm:t>
        <a:bodyPr/>
        <a:lstStyle/>
        <a:p>
          <a:endParaRPr lang="en-US"/>
        </a:p>
      </dgm:t>
    </dgm:pt>
    <dgm:pt modelId="{1D3A2046-937D-4DDC-8003-8C49BEE5F725}" type="sibTrans" cxnId="{84B041F8-8BBF-4E76-8977-FD68F9185E67}">
      <dgm:prSet/>
      <dgm:spPr/>
      <dgm:t>
        <a:bodyPr/>
        <a:lstStyle/>
        <a:p>
          <a:endParaRPr lang="en-US"/>
        </a:p>
      </dgm:t>
    </dgm:pt>
    <dgm:pt modelId="{A0AD4E96-B8AF-4281-96C1-D84A626BACCF}">
      <dgm:prSet/>
      <dgm:spPr/>
      <dgm:t>
        <a:bodyPr/>
        <a:lstStyle/>
        <a:p>
          <a:r>
            <a:rPr lang="en-US" dirty="0">
              <a:solidFill>
                <a:schemeClr val="accent6"/>
              </a:solidFill>
            </a:rPr>
            <a:t>Reaction to having chronic illness</a:t>
          </a:r>
        </a:p>
      </dgm:t>
    </dgm:pt>
    <dgm:pt modelId="{EA6405AE-BB07-40A9-8B88-CE45425909C0}" type="parTrans" cxnId="{19FFF67A-4FBE-4FFE-B6C2-2E0B8167B4D9}">
      <dgm:prSet/>
      <dgm:spPr/>
    </dgm:pt>
    <dgm:pt modelId="{5A8C5A39-E196-49BB-9852-469E64DEF031}" type="sibTrans" cxnId="{19FFF67A-4FBE-4FFE-B6C2-2E0B8167B4D9}">
      <dgm:prSet/>
      <dgm:spPr/>
    </dgm:pt>
    <dgm:pt modelId="{F6940620-6744-4F69-90E6-08C02DA016B7}">
      <dgm:prSet/>
      <dgm:spPr/>
      <dgm:t>
        <a:bodyPr/>
        <a:lstStyle/>
        <a:p>
          <a:r>
            <a:rPr lang="en-US" dirty="0">
              <a:solidFill>
                <a:schemeClr val="accent6"/>
              </a:solidFill>
            </a:rPr>
            <a:t>Direct result of disease processes</a:t>
          </a:r>
        </a:p>
      </dgm:t>
    </dgm:pt>
    <dgm:pt modelId="{ACA700B2-045B-4635-BE93-A39DF792B3A0}" type="parTrans" cxnId="{F200EAF6-1DE1-4CE6-BC63-9B9A961A0AAE}">
      <dgm:prSet/>
      <dgm:spPr/>
    </dgm:pt>
    <dgm:pt modelId="{A12195DE-4175-496F-845D-EBCB8636AEC8}" type="sibTrans" cxnId="{F200EAF6-1DE1-4CE6-BC63-9B9A961A0AAE}">
      <dgm:prSet/>
      <dgm:spPr/>
    </dgm:pt>
    <dgm:pt modelId="{9D1CAB21-8152-4A4C-9618-619E947816AE}">
      <dgm:prSet/>
      <dgm:spPr/>
      <dgm:t>
        <a:bodyPr/>
        <a:lstStyle/>
        <a:p>
          <a:r>
            <a:rPr lang="en-US" dirty="0">
              <a:solidFill>
                <a:schemeClr val="accent6"/>
              </a:solidFill>
            </a:rPr>
            <a:t>Medications</a:t>
          </a:r>
        </a:p>
      </dgm:t>
    </dgm:pt>
    <dgm:pt modelId="{3EB34B74-0F70-4CFD-8EA6-B80703B54B69}" type="parTrans" cxnId="{9790BD29-5DCD-4AF5-8616-2F7D2EA07F36}">
      <dgm:prSet/>
      <dgm:spPr/>
    </dgm:pt>
    <dgm:pt modelId="{2B68ADC4-4692-416C-BC8C-B023D29101CA}" type="sibTrans" cxnId="{9790BD29-5DCD-4AF5-8616-2F7D2EA07F36}">
      <dgm:prSet/>
      <dgm:spPr/>
    </dgm:pt>
    <dgm:pt modelId="{B8F9FF2E-3D6A-414D-93F6-35040D90CFF0}">
      <dgm:prSet/>
      <dgm:spPr/>
      <dgm:t>
        <a:bodyPr/>
        <a:lstStyle/>
        <a:p>
          <a:r>
            <a:rPr lang="en-US" dirty="0">
              <a:solidFill>
                <a:schemeClr val="accent6"/>
              </a:solidFill>
            </a:rPr>
            <a:t>Major life changes</a:t>
          </a:r>
        </a:p>
      </dgm:t>
    </dgm:pt>
    <dgm:pt modelId="{2182804B-F7F5-41E2-ADAB-2B84ABBCB2F4}" type="parTrans" cxnId="{9637AC4E-D758-45C4-A256-6BA938DFC448}">
      <dgm:prSet/>
      <dgm:spPr/>
    </dgm:pt>
    <dgm:pt modelId="{B001EBF0-916C-4422-83E3-B70E4129109E}" type="sibTrans" cxnId="{9637AC4E-D758-45C4-A256-6BA938DFC448}">
      <dgm:prSet/>
      <dgm:spPr/>
    </dgm:pt>
    <dgm:pt modelId="{F659D006-B715-4576-B724-FF23742BA242}">
      <dgm:prSet/>
      <dgm:spPr/>
      <dgm:t>
        <a:bodyPr/>
        <a:lstStyle/>
        <a:p>
          <a:pPr>
            <a:spcAft>
              <a:spcPts val="600"/>
            </a:spcAft>
          </a:pPr>
          <a:r>
            <a:rPr lang="en-US" dirty="0">
              <a:solidFill>
                <a:schemeClr val="accent6"/>
              </a:solidFill>
              <a:latin typeface="+mn-lt"/>
            </a:rPr>
            <a:t>Relationship difficulties</a:t>
          </a:r>
          <a:endParaRPr lang="en-US" dirty="0">
            <a:solidFill>
              <a:schemeClr val="accent6"/>
            </a:solidFill>
          </a:endParaRPr>
        </a:p>
      </dgm:t>
    </dgm:pt>
    <dgm:pt modelId="{BEFB6C24-DFB3-4EF3-AA59-4C72DF67D21C}" type="parTrans" cxnId="{F7076484-16F3-456E-9903-ADD7DF0511DA}">
      <dgm:prSet/>
      <dgm:spPr/>
    </dgm:pt>
    <dgm:pt modelId="{D99A901A-D4A6-4FFF-A1D1-03FAA7E9E818}" type="sibTrans" cxnId="{F7076484-16F3-456E-9903-ADD7DF0511DA}">
      <dgm:prSet/>
      <dgm:spPr/>
    </dgm:pt>
    <dgm:pt modelId="{71013C53-2715-4FB7-8AD5-478F11957A46}">
      <dgm:prSet/>
      <dgm:spPr/>
      <dgm:t>
        <a:bodyPr/>
        <a:lstStyle/>
        <a:p>
          <a:pPr>
            <a:spcAft>
              <a:spcPts val="600"/>
            </a:spcAft>
          </a:pPr>
          <a:r>
            <a:rPr lang="en-US" dirty="0">
              <a:solidFill>
                <a:schemeClr val="accent6"/>
              </a:solidFill>
              <a:latin typeface="+mn-lt"/>
            </a:rPr>
            <a:t>Health Issues</a:t>
          </a:r>
          <a:endParaRPr lang="en-US" dirty="0">
            <a:solidFill>
              <a:schemeClr val="accent6"/>
            </a:solidFill>
          </a:endParaRPr>
        </a:p>
      </dgm:t>
    </dgm:pt>
    <dgm:pt modelId="{C61B14A3-904F-43F9-9135-B2BCDD424F70}" type="parTrans" cxnId="{714EE797-A828-4B72-A6DF-E0055151971E}">
      <dgm:prSet/>
      <dgm:spPr/>
    </dgm:pt>
    <dgm:pt modelId="{D521AF2D-82AA-4425-850C-220C99FC0F02}" type="sibTrans" cxnId="{714EE797-A828-4B72-A6DF-E0055151971E}">
      <dgm:prSet/>
      <dgm:spPr/>
    </dgm:pt>
    <dgm:pt modelId="{884BC86B-A454-4336-A323-C5DA12CBFCC6}">
      <dgm:prSet/>
      <dgm:spPr/>
      <dgm:t>
        <a:bodyPr/>
        <a:lstStyle/>
        <a:p>
          <a:pPr>
            <a:spcAft>
              <a:spcPts val="600"/>
            </a:spcAft>
          </a:pPr>
          <a:r>
            <a:rPr lang="en-US" dirty="0">
              <a:solidFill>
                <a:schemeClr val="accent6"/>
              </a:solidFill>
              <a:latin typeface="+mn-lt"/>
            </a:rPr>
            <a:t>Self-Harm</a:t>
          </a:r>
          <a:br>
            <a:rPr lang="en-US" dirty="0">
              <a:solidFill>
                <a:schemeClr val="accent6"/>
              </a:solidFill>
              <a:latin typeface="+mn-lt"/>
            </a:rPr>
          </a:br>
          <a:endParaRPr lang="en-US" dirty="0">
            <a:solidFill>
              <a:schemeClr val="accent6"/>
            </a:solidFill>
          </a:endParaRPr>
        </a:p>
      </dgm:t>
    </dgm:pt>
    <dgm:pt modelId="{D74C3A16-86CF-423A-9F34-7CB5B70D6503}" type="parTrans" cxnId="{BD9F94E2-AD69-4097-9619-34600728A97F}">
      <dgm:prSet/>
      <dgm:spPr/>
    </dgm:pt>
    <dgm:pt modelId="{98BA8352-19F5-4365-89DA-15301B8B466D}" type="sibTrans" cxnId="{BD9F94E2-AD69-4097-9619-34600728A97F}">
      <dgm:prSet/>
      <dgm:spPr/>
    </dgm:pt>
    <dgm:pt modelId="{32FC0F3A-1141-4F7B-A36E-EBA2312BBD68}" type="pres">
      <dgm:prSet presAssocID="{79BA52A2-AF01-48E1-B218-2ED7717462F7}" presName="Name0" presStyleCnt="0">
        <dgm:presLayoutVars>
          <dgm:dir/>
          <dgm:animLvl val="lvl"/>
          <dgm:resizeHandles val="exact"/>
        </dgm:presLayoutVars>
      </dgm:prSet>
      <dgm:spPr/>
    </dgm:pt>
    <dgm:pt modelId="{65A83CA4-16C6-43FD-BD66-63BAACDA0B3F}" type="pres">
      <dgm:prSet presAssocID="{5D3D10DF-2F88-4A17-9B18-1406DEF797CB}" presName="composite" presStyleCnt="0"/>
      <dgm:spPr/>
    </dgm:pt>
    <dgm:pt modelId="{294EECF4-3438-486E-A827-C92B7A798AF3}" type="pres">
      <dgm:prSet presAssocID="{5D3D10DF-2F88-4A17-9B18-1406DEF797CB}" presName="parTx" presStyleLbl="alignNode1" presStyleIdx="0" presStyleCnt="3">
        <dgm:presLayoutVars>
          <dgm:chMax val="0"/>
          <dgm:chPref val="0"/>
          <dgm:bulletEnabled val="1"/>
        </dgm:presLayoutVars>
      </dgm:prSet>
      <dgm:spPr/>
    </dgm:pt>
    <dgm:pt modelId="{8DB1A7C3-068B-4705-9EFD-8BCD9B8140E1}" type="pres">
      <dgm:prSet presAssocID="{5D3D10DF-2F88-4A17-9B18-1406DEF797CB}" presName="desTx" presStyleLbl="alignAccFollowNode1" presStyleIdx="0" presStyleCnt="3">
        <dgm:presLayoutVars>
          <dgm:bulletEnabled val="1"/>
        </dgm:presLayoutVars>
      </dgm:prSet>
      <dgm:spPr/>
    </dgm:pt>
    <dgm:pt modelId="{E664ACDA-9E92-4BBD-B53D-EEB19AE4DBCB}" type="pres">
      <dgm:prSet presAssocID="{03E51D46-01F0-4773-A0C9-EF6FE0BFC26B}" presName="space" presStyleCnt="0"/>
      <dgm:spPr/>
    </dgm:pt>
    <dgm:pt modelId="{BE36502A-8BE6-4CC8-81E3-70D3F46DFBA9}" type="pres">
      <dgm:prSet presAssocID="{D8A752F3-5203-43C4-B383-3C4FBFF1ED0A}" presName="composite" presStyleCnt="0"/>
      <dgm:spPr/>
    </dgm:pt>
    <dgm:pt modelId="{A1F955E5-F2E7-4F2A-8006-9D1599B26FEF}" type="pres">
      <dgm:prSet presAssocID="{D8A752F3-5203-43C4-B383-3C4FBFF1ED0A}" presName="parTx" presStyleLbl="alignNode1" presStyleIdx="1" presStyleCnt="3">
        <dgm:presLayoutVars>
          <dgm:chMax val="0"/>
          <dgm:chPref val="0"/>
          <dgm:bulletEnabled val="1"/>
        </dgm:presLayoutVars>
      </dgm:prSet>
      <dgm:spPr/>
    </dgm:pt>
    <dgm:pt modelId="{91A0CD08-AE92-44A8-9C0D-E0C94C9918BF}" type="pres">
      <dgm:prSet presAssocID="{D8A752F3-5203-43C4-B383-3C4FBFF1ED0A}" presName="desTx" presStyleLbl="alignAccFollowNode1" presStyleIdx="1" presStyleCnt="3">
        <dgm:presLayoutVars>
          <dgm:bulletEnabled val="1"/>
        </dgm:presLayoutVars>
      </dgm:prSet>
      <dgm:spPr/>
    </dgm:pt>
    <dgm:pt modelId="{8F849D33-7D56-45BF-A6A2-CA0CD60BF733}" type="pres">
      <dgm:prSet presAssocID="{280D75B5-15CE-40E3-AF96-382F8D70FE0D}" presName="space" presStyleCnt="0"/>
      <dgm:spPr/>
    </dgm:pt>
    <dgm:pt modelId="{DC5F7136-2FEF-476D-8096-8E568CDEF886}" type="pres">
      <dgm:prSet presAssocID="{5911BF3D-738B-4077-A802-6625BD18FA1E}" presName="composite" presStyleCnt="0"/>
      <dgm:spPr/>
    </dgm:pt>
    <dgm:pt modelId="{7FE3F2B2-3974-4BB3-B167-CE9105CA2DF7}" type="pres">
      <dgm:prSet presAssocID="{5911BF3D-738B-4077-A802-6625BD18FA1E}" presName="parTx" presStyleLbl="alignNode1" presStyleIdx="2" presStyleCnt="3">
        <dgm:presLayoutVars>
          <dgm:chMax val="0"/>
          <dgm:chPref val="0"/>
          <dgm:bulletEnabled val="1"/>
        </dgm:presLayoutVars>
      </dgm:prSet>
      <dgm:spPr/>
    </dgm:pt>
    <dgm:pt modelId="{03B728D3-CEAE-485B-95CD-312A45A87BC8}" type="pres">
      <dgm:prSet presAssocID="{5911BF3D-738B-4077-A802-6625BD18FA1E}" presName="desTx" presStyleLbl="alignAccFollowNode1" presStyleIdx="2" presStyleCnt="3">
        <dgm:presLayoutVars>
          <dgm:bulletEnabled val="1"/>
        </dgm:presLayoutVars>
      </dgm:prSet>
      <dgm:spPr/>
    </dgm:pt>
  </dgm:ptLst>
  <dgm:cxnLst>
    <dgm:cxn modelId="{29A74901-C71F-4358-9391-BBFAB138DF13}" type="presOf" srcId="{A11D3FEC-F336-42C6-8716-BDD0133DDEA0}" destId="{03B728D3-CEAE-485B-95CD-312A45A87BC8}" srcOrd="0" destOrd="3" presId="urn:microsoft.com/office/officeart/2005/8/layout/hList1"/>
    <dgm:cxn modelId="{C896280F-D1EF-4851-8508-2B02E45DA6D1}" srcId="{5D3D10DF-2F88-4A17-9B18-1406DEF797CB}" destId="{AEC6EE5C-95D2-4AA5-9ABB-922FC2397631}" srcOrd="0" destOrd="0" parTransId="{15F20C37-7114-4CEC-8F6A-F906945282C1}" sibTransId="{5E706F4A-3AEA-4658-9E89-7E64862D5841}"/>
    <dgm:cxn modelId="{8CDEFF0F-9990-4FD5-93B2-58A1D31909CA}" type="presOf" srcId="{17666B81-F92B-42B4-B79D-ECAC89798A48}" destId="{8DB1A7C3-068B-4705-9EFD-8BCD9B8140E1}" srcOrd="0" destOrd="1" presId="urn:microsoft.com/office/officeart/2005/8/layout/hList1"/>
    <dgm:cxn modelId="{4D4D281F-A2BE-4794-BF5B-FC73E79233CB}" type="presOf" srcId="{A6FE9797-BEE2-44C6-AD05-8EB03169D00C}" destId="{03B728D3-CEAE-485B-95CD-312A45A87BC8}" srcOrd="0" destOrd="0" presId="urn:microsoft.com/office/officeart/2005/8/layout/hList1"/>
    <dgm:cxn modelId="{74A24424-E3F5-4922-BD66-6E70467FB391}" type="presOf" srcId="{D8A752F3-5203-43C4-B383-3C4FBFF1ED0A}" destId="{A1F955E5-F2E7-4F2A-8006-9D1599B26FEF}" srcOrd="0" destOrd="0" presId="urn:microsoft.com/office/officeart/2005/8/layout/hList1"/>
    <dgm:cxn modelId="{9790BD29-5DCD-4AF5-8616-2F7D2EA07F36}" srcId="{D8A752F3-5203-43C4-B383-3C4FBFF1ED0A}" destId="{9D1CAB21-8152-4A4C-9618-619E947816AE}" srcOrd="3" destOrd="0" parTransId="{3EB34B74-0F70-4CFD-8EA6-B80703B54B69}" sibTransId="{2B68ADC4-4692-416C-BC8C-B023D29101CA}"/>
    <dgm:cxn modelId="{7334493F-35A1-4C65-912C-C807C6F707AC}" type="presOf" srcId="{F6940620-6744-4F69-90E6-08C02DA016B7}" destId="{91A0CD08-AE92-44A8-9C0D-E0C94C9918BF}" srcOrd="0" destOrd="2" presId="urn:microsoft.com/office/officeart/2005/8/layout/hList1"/>
    <dgm:cxn modelId="{9186805B-4724-4171-9192-69862F3387E0}" type="presOf" srcId="{884BC86B-A454-4336-A323-C5DA12CBFCC6}" destId="{03B728D3-CEAE-485B-95CD-312A45A87BC8}" srcOrd="0" destOrd="6" presId="urn:microsoft.com/office/officeart/2005/8/layout/hList1"/>
    <dgm:cxn modelId="{9EF4515F-C6AD-4280-993B-7245F1ADD1C4}" srcId="{D8A752F3-5203-43C4-B383-3C4FBFF1ED0A}" destId="{3339FB4A-62FF-4FC8-A15F-A73BE58253D2}" srcOrd="0" destOrd="0" parTransId="{62955CA0-91CD-463E-8A08-A19056121415}" sibTransId="{DC9A30AA-2583-421C-A5C4-B569A4F13152}"/>
    <dgm:cxn modelId="{9B0E6A62-C948-44F1-B8CF-12058CC7F009}" type="presOf" srcId="{F659D006-B715-4576-B724-FF23742BA242}" destId="{03B728D3-CEAE-485B-95CD-312A45A87BC8}" srcOrd="0" destOrd="4" presId="urn:microsoft.com/office/officeart/2005/8/layout/hList1"/>
    <dgm:cxn modelId="{CF006C65-AFC1-45D0-886D-1EBD4F2E3EAF}" srcId="{79BA52A2-AF01-48E1-B218-2ED7717462F7}" destId="{5D3D10DF-2F88-4A17-9B18-1406DEF797CB}" srcOrd="0" destOrd="0" parTransId="{E8441A0F-9ADB-4B84-8915-FB711DCB78B7}" sibTransId="{03E51D46-01F0-4773-A0C9-EF6FE0BFC26B}"/>
    <dgm:cxn modelId="{9637AC4E-D758-45C4-A256-6BA938DFC448}" srcId="{D8A752F3-5203-43C4-B383-3C4FBFF1ED0A}" destId="{B8F9FF2E-3D6A-414D-93F6-35040D90CFF0}" srcOrd="4" destOrd="0" parTransId="{2182804B-F7F5-41E2-ADAB-2B84ABBCB2F4}" sibTransId="{B001EBF0-916C-4422-83E3-B70E4129109E}"/>
    <dgm:cxn modelId="{C5F32050-1ACD-4C16-8F19-242FA75F0C7D}" type="presOf" srcId="{5D3D10DF-2F88-4A17-9B18-1406DEF797CB}" destId="{294EECF4-3438-486E-A827-C92B7A798AF3}" srcOrd="0" destOrd="0" presId="urn:microsoft.com/office/officeart/2005/8/layout/hList1"/>
    <dgm:cxn modelId="{C625CD73-08A6-453E-8FCF-D9794A7F7262}" srcId="{A6FE9797-BEE2-44C6-AD05-8EB03169D00C}" destId="{9D3BC490-C0CA-499D-80D9-5CD0179907D7}" srcOrd="0" destOrd="0" parTransId="{945087A9-DAC0-4D08-B144-9506F8C48167}" sibTransId="{BAE86B8B-D577-4DC1-BB6D-522D5579A046}"/>
    <dgm:cxn modelId="{5C93D053-8A93-41A4-951A-824809157BFE}" type="presOf" srcId="{DE3C12EC-7319-41B6-AB5A-121FCAE8AB01}" destId="{03B728D3-CEAE-485B-95CD-312A45A87BC8}" srcOrd="0" destOrd="2" presId="urn:microsoft.com/office/officeart/2005/8/layout/hList1"/>
    <dgm:cxn modelId="{08ABC575-65B1-4E2C-BB39-86A6A447068A}" type="presOf" srcId="{5911BF3D-738B-4077-A802-6625BD18FA1E}" destId="{7FE3F2B2-3974-4BB3-B167-CE9105CA2DF7}" srcOrd="0" destOrd="0" presId="urn:microsoft.com/office/officeart/2005/8/layout/hList1"/>
    <dgm:cxn modelId="{F7D2F678-03E5-440E-8C5D-DC26871A8C0B}" type="presOf" srcId="{9D3BC490-C0CA-499D-80D9-5CD0179907D7}" destId="{03B728D3-CEAE-485B-95CD-312A45A87BC8}" srcOrd="0" destOrd="1" presId="urn:microsoft.com/office/officeart/2005/8/layout/hList1"/>
    <dgm:cxn modelId="{B7F37C5A-32CE-47FF-B2B9-0B752CDC1377}" srcId="{79BA52A2-AF01-48E1-B218-2ED7717462F7}" destId="{5911BF3D-738B-4077-A802-6625BD18FA1E}" srcOrd="2" destOrd="0" parTransId="{A202E545-FB6F-410B-8828-52E0678288C2}" sibTransId="{1E5581A9-3067-4DF1-8400-1BB82A62EDD9}"/>
    <dgm:cxn modelId="{19FFF67A-4FBE-4FFE-B6C2-2E0B8167B4D9}" srcId="{D8A752F3-5203-43C4-B383-3C4FBFF1ED0A}" destId="{A0AD4E96-B8AF-4281-96C1-D84A626BACCF}" srcOrd="1" destOrd="0" parTransId="{EA6405AE-BB07-40A9-8B88-CE45425909C0}" sibTransId="{5A8C5A39-E196-49BB-9852-469E64DEF031}"/>
    <dgm:cxn modelId="{D4020C83-D5D4-4FAA-9070-5F367F08082B}" srcId="{AEC6EE5C-95D2-4AA5-9ABB-922FC2397631}" destId="{662B03F9-DA70-4FCA-9AC2-1B7D936AD0D4}" srcOrd="1" destOrd="0" parTransId="{E272101D-FC0F-4A7B-9B5A-5176A92FF06D}" sibTransId="{D80ECECB-9A2E-4228-B92A-5CE3B854CC5E}"/>
    <dgm:cxn modelId="{F7076484-16F3-456E-9903-ADD7DF0511DA}" srcId="{5911BF3D-738B-4077-A802-6625BD18FA1E}" destId="{F659D006-B715-4576-B724-FF23742BA242}" srcOrd="1" destOrd="0" parTransId="{BEFB6C24-DFB3-4EF3-AA59-4C72DF67D21C}" sibTransId="{D99A901A-D4A6-4FFF-A1D1-03FAA7E9E818}"/>
    <dgm:cxn modelId="{7E8DC886-2F46-42DE-84F8-595715AFC9FF}" type="presOf" srcId="{B8F9FF2E-3D6A-414D-93F6-35040D90CFF0}" destId="{91A0CD08-AE92-44A8-9C0D-E0C94C9918BF}" srcOrd="0" destOrd="4" presId="urn:microsoft.com/office/officeart/2005/8/layout/hList1"/>
    <dgm:cxn modelId="{B933EF89-AD7E-4554-A8AE-900F02238090}" type="presOf" srcId="{A0AD4E96-B8AF-4281-96C1-D84A626BACCF}" destId="{91A0CD08-AE92-44A8-9C0D-E0C94C9918BF}" srcOrd="0" destOrd="1" presId="urn:microsoft.com/office/officeart/2005/8/layout/hList1"/>
    <dgm:cxn modelId="{2FF31997-9B4A-4763-B98C-454117C3372B}" srcId="{79BA52A2-AF01-48E1-B218-2ED7717462F7}" destId="{D8A752F3-5203-43C4-B383-3C4FBFF1ED0A}" srcOrd="1" destOrd="0" parTransId="{C5EDD33C-E643-4F53-96B3-0B180F2EC83E}" sibTransId="{280D75B5-15CE-40E3-AF96-382F8D70FE0D}"/>
    <dgm:cxn modelId="{714EE797-A828-4B72-A6DF-E0055151971E}" srcId="{5911BF3D-738B-4077-A802-6625BD18FA1E}" destId="{71013C53-2715-4FB7-8AD5-478F11957A46}" srcOrd="2" destOrd="0" parTransId="{C61B14A3-904F-43F9-9135-B2BCDD424F70}" sibTransId="{D521AF2D-82AA-4425-850C-220C99FC0F02}"/>
    <dgm:cxn modelId="{3F59CDA0-5AA9-4F82-87AE-B929179914BC}" type="presOf" srcId="{71013C53-2715-4FB7-8AD5-478F11957A46}" destId="{03B728D3-CEAE-485B-95CD-312A45A87BC8}" srcOrd="0" destOrd="5" presId="urn:microsoft.com/office/officeart/2005/8/layout/hList1"/>
    <dgm:cxn modelId="{138556A6-632F-44E4-A58B-D552B4669CFF}" type="presOf" srcId="{9D1CAB21-8152-4A4C-9618-619E947816AE}" destId="{91A0CD08-AE92-44A8-9C0D-E0C94C9918BF}" srcOrd="0" destOrd="3" presId="urn:microsoft.com/office/officeart/2005/8/layout/hList1"/>
    <dgm:cxn modelId="{3CA642AC-9961-42A1-895B-9F3F87D81F41}" type="presOf" srcId="{AEC6EE5C-95D2-4AA5-9ABB-922FC2397631}" destId="{8DB1A7C3-068B-4705-9EFD-8BCD9B8140E1}" srcOrd="0" destOrd="0" presId="urn:microsoft.com/office/officeart/2005/8/layout/hList1"/>
    <dgm:cxn modelId="{739741B1-D204-44B6-955C-172B97112891}" srcId="{AEC6EE5C-95D2-4AA5-9ABB-922FC2397631}" destId="{17666B81-F92B-42B4-B79D-ECAC89798A48}" srcOrd="0" destOrd="0" parTransId="{744D3183-5BE5-4D9F-8993-FD7F72BBD7F6}" sibTransId="{9494D077-3006-4287-94F4-D87BB70D575B}"/>
    <dgm:cxn modelId="{6AE75CB4-B006-4672-A65F-12241E38B842}" type="presOf" srcId="{662B03F9-DA70-4FCA-9AC2-1B7D936AD0D4}" destId="{8DB1A7C3-068B-4705-9EFD-8BCD9B8140E1}" srcOrd="0" destOrd="2" presId="urn:microsoft.com/office/officeart/2005/8/layout/hList1"/>
    <dgm:cxn modelId="{D1D09AC0-A32D-4103-966C-67680B1092F1}" type="presOf" srcId="{3339FB4A-62FF-4FC8-A15F-A73BE58253D2}" destId="{91A0CD08-AE92-44A8-9C0D-E0C94C9918BF}" srcOrd="0" destOrd="0" presId="urn:microsoft.com/office/officeart/2005/8/layout/hList1"/>
    <dgm:cxn modelId="{6D51A1CD-BF2D-46E4-8FCB-6CD9F65B7C39}" srcId="{5911BF3D-738B-4077-A802-6625BD18FA1E}" destId="{A6FE9797-BEE2-44C6-AD05-8EB03169D00C}" srcOrd="0" destOrd="0" parTransId="{D3CC60A7-0F4E-422E-8467-3CA810DDF1EB}" sibTransId="{30AC8513-7410-4EE6-A58A-1FD803799B55}"/>
    <dgm:cxn modelId="{EB6C97D3-ABF9-423C-905F-78EFFA10FAFA}" srcId="{A6FE9797-BEE2-44C6-AD05-8EB03169D00C}" destId="{DE3C12EC-7319-41B6-AB5A-121FCAE8AB01}" srcOrd="1" destOrd="0" parTransId="{BB7EEFBD-6446-48E5-A578-D1AF404070E7}" sibTransId="{C7BC4E7D-E6CC-4301-98D8-154002D26B80}"/>
    <dgm:cxn modelId="{BD9F94E2-AD69-4097-9619-34600728A97F}" srcId="{5911BF3D-738B-4077-A802-6625BD18FA1E}" destId="{884BC86B-A454-4336-A323-C5DA12CBFCC6}" srcOrd="3" destOrd="0" parTransId="{D74C3A16-86CF-423A-9F34-7CB5B70D6503}" sibTransId="{98BA8352-19F5-4365-89DA-15301B8B466D}"/>
    <dgm:cxn modelId="{F4DB97E2-ECC6-4EED-8785-AAD0A7CDA0DE}" type="presOf" srcId="{79BA52A2-AF01-48E1-B218-2ED7717462F7}" destId="{32FC0F3A-1141-4F7B-A36E-EBA2312BBD68}" srcOrd="0" destOrd="0" presId="urn:microsoft.com/office/officeart/2005/8/layout/hList1"/>
    <dgm:cxn modelId="{F200EAF6-1DE1-4CE6-BC63-9B9A961A0AAE}" srcId="{D8A752F3-5203-43C4-B383-3C4FBFF1ED0A}" destId="{F6940620-6744-4F69-90E6-08C02DA016B7}" srcOrd="2" destOrd="0" parTransId="{ACA700B2-045B-4635-BE93-A39DF792B3A0}" sibTransId="{A12195DE-4175-496F-845D-EBCB8636AEC8}"/>
    <dgm:cxn modelId="{84B041F8-8BBF-4E76-8977-FD68F9185E67}" srcId="{A6FE9797-BEE2-44C6-AD05-8EB03169D00C}" destId="{A11D3FEC-F336-42C6-8716-BDD0133DDEA0}" srcOrd="2" destOrd="0" parTransId="{97499C55-9443-4329-9164-77986DEA9315}" sibTransId="{1D3A2046-937D-4DDC-8003-8C49BEE5F725}"/>
    <dgm:cxn modelId="{7B4DC633-ADA8-4DBB-9B60-4DA1C414FDE0}" type="presParOf" srcId="{32FC0F3A-1141-4F7B-A36E-EBA2312BBD68}" destId="{65A83CA4-16C6-43FD-BD66-63BAACDA0B3F}" srcOrd="0" destOrd="0" presId="urn:microsoft.com/office/officeart/2005/8/layout/hList1"/>
    <dgm:cxn modelId="{4933B69B-3DD2-4DD0-AE89-12B7BA28FDFA}" type="presParOf" srcId="{65A83CA4-16C6-43FD-BD66-63BAACDA0B3F}" destId="{294EECF4-3438-486E-A827-C92B7A798AF3}" srcOrd="0" destOrd="0" presId="urn:microsoft.com/office/officeart/2005/8/layout/hList1"/>
    <dgm:cxn modelId="{A84792EB-EED9-4311-8546-8E58F92A4A13}" type="presParOf" srcId="{65A83CA4-16C6-43FD-BD66-63BAACDA0B3F}" destId="{8DB1A7C3-068B-4705-9EFD-8BCD9B8140E1}" srcOrd="1" destOrd="0" presId="urn:microsoft.com/office/officeart/2005/8/layout/hList1"/>
    <dgm:cxn modelId="{6193D85C-EC85-4016-AA04-85EB050F9D7A}" type="presParOf" srcId="{32FC0F3A-1141-4F7B-A36E-EBA2312BBD68}" destId="{E664ACDA-9E92-4BBD-B53D-EEB19AE4DBCB}" srcOrd="1" destOrd="0" presId="urn:microsoft.com/office/officeart/2005/8/layout/hList1"/>
    <dgm:cxn modelId="{F934FEB3-4735-4BA1-B35D-206243CB471D}" type="presParOf" srcId="{32FC0F3A-1141-4F7B-A36E-EBA2312BBD68}" destId="{BE36502A-8BE6-4CC8-81E3-70D3F46DFBA9}" srcOrd="2" destOrd="0" presId="urn:microsoft.com/office/officeart/2005/8/layout/hList1"/>
    <dgm:cxn modelId="{3C1C12D8-D34B-47DA-8352-D9F2967DFBCC}" type="presParOf" srcId="{BE36502A-8BE6-4CC8-81E3-70D3F46DFBA9}" destId="{A1F955E5-F2E7-4F2A-8006-9D1599B26FEF}" srcOrd="0" destOrd="0" presId="urn:microsoft.com/office/officeart/2005/8/layout/hList1"/>
    <dgm:cxn modelId="{948A755B-05B2-4E8C-A464-C90EF14BC2C6}" type="presParOf" srcId="{BE36502A-8BE6-4CC8-81E3-70D3F46DFBA9}" destId="{91A0CD08-AE92-44A8-9C0D-E0C94C9918BF}" srcOrd="1" destOrd="0" presId="urn:microsoft.com/office/officeart/2005/8/layout/hList1"/>
    <dgm:cxn modelId="{EB0A20D9-FC0F-4B1D-82CB-AAB90F602752}" type="presParOf" srcId="{32FC0F3A-1141-4F7B-A36E-EBA2312BBD68}" destId="{8F849D33-7D56-45BF-A6A2-CA0CD60BF733}" srcOrd="3" destOrd="0" presId="urn:microsoft.com/office/officeart/2005/8/layout/hList1"/>
    <dgm:cxn modelId="{DB100B10-4D9B-4801-8CC3-BD7A6FD61ECC}" type="presParOf" srcId="{32FC0F3A-1141-4F7B-A36E-EBA2312BBD68}" destId="{DC5F7136-2FEF-476D-8096-8E568CDEF886}" srcOrd="4" destOrd="0" presId="urn:microsoft.com/office/officeart/2005/8/layout/hList1"/>
    <dgm:cxn modelId="{9D55B4A4-EA45-4287-8AA8-F7B18A014F26}" type="presParOf" srcId="{DC5F7136-2FEF-476D-8096-8E568CDEF886}" destId="{7FE3F2B2-3974-4BB3-B167-CE9105CA2DF7}" srcOrd="0" destOrd="0" presId="urn:microsoft.com/office/officeart/2005/8/layout/hList1"/>
    <dgm:cxn modelId="{602602F1-D8AD-493B-A712-0DB6A619D01B}" type="presParOf" srcId="{DC5F7136-2FEF-476D-8096-8E568CDEF886}" destId="{03B728D3-CEAE-485B-95CD-312A45A87B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BA52A2-AF01-48E1-B218-2ED7717462F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D3D10DF-2F88-4A17-9B18-1406DEF797CB}">
      <dgm:prSet custT="1"/>
      <dgm:spPr/>
      <dgm:t>
        <a:bodyPr/>
        <a:lstStyle/>
        <a:p>
          <a:r>
            <a:rPr lang="en-US" sz="2400" b="1" dirty="0">
              <a:solidFill>
                <a:schemeClr val="accent6"/>
              </a:solidFill>
            </a:rPr>
            <a:t>Symptoms</a:t>
          </a:r>
          <a:endParaRPr lang="en-US" sz="2400" dirty="0">
            <a:solidFill>
              <a:schemeClr val="accent6"/>
            </a:solidFill>
          </a:endParaRPr>
        </a:p>
      </dgm:t>
    </dgm:pt>
    <dgm:pt modelId="{E8441A0F-9ADB-4B84-8915-FB711DCB78B7}" type="parTrans" cxnId="{CF006C65-AFC1-45D0-886D-1EBD4F2E3EAF}">
      <dgm:prSet/>
      <dgm:spPr/>
      <dgm:t>
        <a:bodyPr/>
        <a:lstStyle/>
        <a:p>
          <a:endParaRPr lang="en-US"/>
        </a:p>
      </dgm:t>
    </dgm:pt>
    <dgm:pt modelId="{03E51D46-01F0-4773-A0C9-EF6FE0BFC26B}" type="sibTrans" cxnId="{CF006C65-AFC1-45D0-886D-1EBD4F2E3EAF}">
      <dgm:prSet/>
      <dgm:spPr/>
      <dgm:t>
        <a:bodyPr/>
        <a:lstStyle/>
        <a:p>
          <a:endParaRPr lang="en-US"/>
        </a:p>
      </dgm:t>
    </dgm:pt>
    <dgm:pt modelId="{AEC6EE5C-95D2-4AA5-9ABB-922FC2397631}">
      <dgm:prSet/>
      <dgm:spPr/>
      <dgm:t>
        <a:bodyPr/>
        <a:lstStyle/>
        <a:p>
          <a:pPr>
            <a:lnSpc>
              <a:spcPct val="100000"/>
            </a:lnSpc>
            <a:spcBef>
              <a:spcPts val="0"/>
            </a:spcBef>
            <a:spcAft>
              <a:spcPts val="1200"/>
            </a:spcAft>
          </a:pPr>
          <a:r>
            <a:rPr lang="en-US" dirty="0">
              <a:solidFill>
                <a:schemeClr val="accent6"/>
              </a:solidFill>
            </a:rPr>
            <a:t>More than half of those with MS likely to develop difficulties</a:t>
          </a:r>
        </a:p>
      </dgm:t>
    </dgm:pt>
    <dgm:pt modelId="{15F20C37-7114-4CEC-8F6A-F906945282C1}" type="parTrans" cxnId="{C896280F-D1EF-4851-8508-2B02E45DA6D1}">
      <dgm:prSet/>
      <dgm:spPr/>
      <dgm:t>
        <a:bodyPr/>
        <a:lstStyle/>
        <a:p>
          <a:endParaRPr lang="en-US"/>
        </a:p>
      </dgm:t>
    </dgm:pt>
    <dgm:pt modelId="{5E706F4A-3AEA-4658-9E89-7E64862D5841}" type="sibTrans" cxnId="{C896280F-D1EF-4851-8508-2B02E45DA6D1}">
      <dgm:prSet/>
      <dgm:spPr/>
      <dgm:t>
        <a:bodyPr/>
        <a:lstStyle/>
        <a:p>
          <a:endParaRPr lang="en-US"/>
        </a:p>
      </dgm:t>
    </dgm:pt>
    <dgm:pt modelId="{D8A752F3-5203-43C4-B383-3C4FBFF1ED0A}">
      <dgm:prSet custT="1"/>
      <dgm:spPr/>
      <dgm:t>
        <a:bodyPr/>
        <a:lstStyle/>
        <a:p>
          <a:r>
            <a:rPr lang="en-US" sz="2400" b="1" dirty="0">
              <a:solidFill>
                <a:schemeClr val="bg1"/>
              </a:solidFill>
            </a:rPr>
            <a:t>Causes and Contributing Factors</a:t>
          </a:r>
          <a:endParaRPr lang="en-US" sz="2400" dirty="0">
            <a:solidFill>
              <a:schemeClr val="bg1"/>
            </a:solidFill>
          </a:endParaRPr>
        </a:p>
      </dgm:t>
    </dgm:pt>
    <dgm:pt modelId="{C5EDD33C-E643-4F53-96B3-0B180F2EC83E}" type="parTrans" cxnId="{2FF31997-9B4A-4763-B98C-454117C3372B}">
      <dgm:prSet/>
      <dgm:spPr/>
      <dgm:t>
        <a:bodyPr/>
        <a:lstStyle/>
        <a:p>
          <a:endParaRPr lang="en-US"/>
        </a:p>
      </dgm:t>
    </dgm:pt>
    <dgm:pt modelId="{280D75B5-15CE-40E3-AF96-382F8D70FE0D}" type="sibTrans" cxnId="{2FF31997-9B4A-4763-B98C-454117C3372B}">
      <dgm:prSet/>
      <dgm:spPr/>
      <dgm:t>
        <a:bodyPr/>
        <a:lstStyle/>
        <a:p>
          <a:endParaRPr lang="en-US"/>
        </a:p>
      </dgm:t>
    </dgm:pt>
    <dgm:pt modelId="{3339FB4A-62FF-4FC8-A15F-A73BE58253D2}">
      <dgm:prSet/>
      <dgm:spPr/>
      <dgm:t>
        <a:bodyPr/>
        <a:lstStyle/>
        <a:p>
          <a:r>
            <a:rPr lang="en-US" dirty="0">
              <a:solidFill>
                <a:schemeClr val="accent6"/>
              </a:solidFill>
            </a:rPr>
            <a:t>Disease process/progress</a:t>
          </a:r>
        </a:p>
      </dgm:t>
    </dgm:pt>
    <dgm:pt modelId="{62955CA0-91CD-463E-8A08-A19056121415}" type="parTrans" cxnId="{9EF4515F-C6AD-4280-993B-7245F1ADD1C4}">
      <dgm:prSet/>
      <dgm:spPr/>
      <dgm:t>
        <a:bodyPr/>
        <a:lstStyle/>
        <a:p>
          <a:endParaRPr lang="en-US"/>
        </a:p>
      </dgm:t>
    </dgm:pt>
    <dgm:pt modelId="{DC9A30AA-2583-421C-A5C4-B569A4F13152}" type="sibTrans" cxnId="{9EF4515F-C6AD-4280-993B-7245F1ADD1C4}">
      <dgm:prSet/>
      <dgm:spPr/>
      <dgm:t>
        <a:bodyPr/>
        <a:lstStyle/>
        <a:p>
          <a:endParaRPr lang="en-US"/>
        </a:p>
      </dgm:t>
    </dgm:pt>
    <dgm:pt modelId="{5911BF3D-738B-4077-A802-6625BD18FA1E}">
      <dgm:prSet custT="1"/>
      <dgm:spPr/>
      <dgm:t>
        <a:bodyPr/>
        <a:lstStyle/>
        <a:p>
          <a:r>
            <a:rPr lang="en-US" sz="2000" b="1" dirty="0">
              <a:solidFill>
                <a:schemeClr val="bg1"/>
              </a:solidFill>
            </a:rPr>
            <a:t>Problems Resulting from Cognitive Dysfunction</a:t>
          </a:r>
          <a:endParaRPr lang="en-US" sz="2000" dirty="0">
            <a:solidFill>
              <a:schemeClr val="bg1"/>
            </a:solidFill>
          </a:endParaRPr>
        </a:p>
      </dgm:t>
    </dgm:pt>
    <dgm:pt modelId="{A202E545-FB6F-410B-8828-52E0678288C2}" type="parTrans" cxnId="{B7F37C5A-32CE-47FF-B2B9-0B752CDC1377}">
      <dgm:prSet/>
      <dgm:spPr/>
      <dgm:t>
        <a:bodyPr/>
        <a:lstStyle/>
        <a:p>
          <a:endParaRPr lang="en-US"/>
        </a:p>
      </dgm:t>
    </dgm:pt>
    <dgm:pt modelId="{1E5581A9-3067-4DF1-8400-1BB82A62EDD9}" type="sibTrans" cxnId="{B7F37C5A-32CE-47FF-B2B9-0B752CDC1377}">
      <dgm:prSet/>
      <dgm:spPr/>
      <dgm:t>
        <a:bodyPr/>
        <a:lstStyle/>
        <a:p>
          <a:endParaRPr lang="en-US"/>
        </a:p>
      </dgm:t>
    </dgm:pt>
    <dgm:pt modelId="{A6FE9797-BEE2-44C6-AD05-8EB03169D00C}">
      <dgm:prSet/>
      <dgm:spPr/>
      <dgm:t>
        <a:bodyPr/>
        <a:lstStyle/>
        <a:p>
          <a:pPr>
            <a:spcAft>
              <a:spcPts val="600"/>
            </a:spcAft>
          </a:pPr>
          <a:r>
            <a:rPr lang="en-US" dirty="0">
              <a:solidFill>
                <a:schemeClr val="accent6"/>
              </a:solidFill>
              <a:latin typeface="+mn-lt"/>
            </a:rPr>
            <a:t>Slowed processing speed</a:t>
          </a:r>
          <a:endParaRPr lang="en-US" dirty="0">
            <a:solidFill>
              <a:schemeClr val="accent6"/>
            </a:solidFill>
          </a:endParaRPr>
        </a:p>
      </dgm:t>
    </dgm:pt>
    <dgm:pt modelId="{D3CC60A7-0F4E-422E-8467-3CA810DDF1EB}" type="parTrans" cxnId="{6D51A1CD-BF2D-46E4-8FCB-6CD9F65B7C39}">
      <dgm:prSet/>
      <dgm:spPr/>
      <dgm:t>
        <a:bodyPr/>
        <a:lstStyle/>
        <a:p>
          <a:endParaRPr lang="en-US"/>
        </a:p>
      </dgm:t>
    </dgm:pt>
    <dgm:pt modelId="{30AC8513-7410-4EE6-A58A-1FD803799B55}" type="sibTrans" cxnId="{6D51A1CD-BF2D-46E4-8FCB-6CD9F65B7C39}">
      <dgm:prSet/>
      <dgm:spPr/>
      <dgm:t>
        <a:bodyPr/>
        <a:lstStyle/>
        <a:p>
          <a:endParaRPr lang="en-US"/>
        </a:p>
      </dgm:t>
    </dgm:pt>
    <dgm:pt modelId="{6AD4CF97-EA77-4576-92EE-FC0A0D40B9C8}">
      <dgm:prSet/>
      <dgm:spPr/>
      <dgm:t>
        <a:bodyPr/>
        <a:lstStyle/>
        <a:p>
          <a:endParaRPr lang="en-US" dirty="0"/>
        </a:p>
      </dgm:t>
    </dgm:pt>
    <dgm:pt modelId="{B02BECB5-76EA-4E6F-BE0A-4718F01D09C2}" type="parTrans" cxnId="{1113AB2E-F62C-4C02-BE78-5AE676DFEEA9}">
      <dgm:prSet/>
      <dgm:spPr/>
      <dgm:t>
        <a:bodyPr/>
        <a:lstStyle/>
        <a:p>
          <a:endParaRPr lang="en-US"/>
        </a:p>
      </dgm:t>
    </dgm:pt>
    <dgm:pt modelId="{75D366D7-403F-4938-86C9-086CD6772A98}" type="sibTrans" cxnId="{1113AB2E-F62C-4C02-BE78-5AE676DFEEA9}">
      <dgm:prSet/>
      <dgm:spPr/>
      <dgm:t>
        <a:bodyPr/>
        <a:lstStyle/>
        <a:p>
          <a:endParaRPr lang="en-US"/>
        </a:p>
      </dgm:t>
    </dgm:pt>
    <dgm:pt modelId="{AA214F2F-0501-4D91-8073-1C830053377C}">
      <dgm:prSet/>
      <dgm:spPr/>
      <dgm:t>
        <a:bodyPr/>
        <a:lstStyle/>
        <a:p>
          <a:pPr>
            <a:lnSpc>
              <a:spcPct val="100000"/>
            </a:lnSpc>
            <a:spcBef>
              <a:spcPts val="0"/>
            </a:spcBef>
            <a:spcAft>
              <a:spcPts val="1200"/>
            </a:spcAft>
          </a:pPr>
          <a:r>
            <a:rPr lang="en-US" dirty="0">
              <a:solidFill>
                <a:schemeClr val="accent6"/>
              </a:solidFill>
            </a:rPr>
            <a:t>NOT Alzheimer's or Dementia! </a:t>
          </a:r>
        </a:p>
      </dgm:t>
    </dgm:pt>
    <dgm:pt modelId="{C4F8B25E-A658-4D44-8312-A180CA77D3F0}" type="parTrans" cxnId="{2A37DA65-8E6C-4047-892F-B585A0F8D8C1}">
      <dgm:prSet/>
      <dgm:spPr/>
      <dgm:t>
        <a:bodyPr/>
        <a:lstStyle/>
        <a:p>
          <a:endParaRPr lang="en-US"/>
        </a:p>
      </dgm:t>
    </dgm:pt>
    <dgm:pt modelId="{EBE6C350-C541-4A19-84C8-149675F99692}" type="sibTrans" cxnId="{2A37DA65-8E6C-4047-892F-B585A0F8D8C1}">
      <dgm:prSet/>
      <dgm:spPr/>
      <dgm:t>
        <a:bodyPr/>
        <a:lstStyle/>
        <a:p>
          <a:endParaRPr lang="en-US"/>
        </a:p>
      </dgm:t>
    </dgm:pt>
    <dgm:pt modelId="{42D73403-AE88-4928-B989-90D17A0E2AC4}">
      <dgm:prSet/>
      <dgm:spPr/>
      <dgm:t>
        <a:bodyPr/>
        <a:lstStyle/>
        <a:p>
          <a:r>
            <a:rPr lang="en-US">
              <a:solidFill>
                <a:schemeClr val="accent6"/>
              </a:solidFill>
              <a:latin typeface="+mn-lt"/>
            </a:rPr>
            <a:t>Memory impairment</a:t>
          </a:r>
        </a:p>
      </dgm:t>
    </dgm:pt>
    <dgm:pt modelId="{32A0B07E-ECE6-4819-A9CB-7835007F7EBB}" type="parTrans" cxnId="{873A0E2D-6419-440F-9602-5D9F2D9A3E5F}">
      <dgm:prSet/>
      <dgm:spPr/>
      <dgm:t>
        <a:bodyPr/>
        <a:lstStyle/>
        <a:p>
          <a:endParaRPr lang="en-US"/>
        </a:p>
      </dgm:t>
    </dgm:pt>
    <dgm:pt modelId="{1A58A48F-6A01-4E76-98B9-FBB3298AD858}" type="sibTrans" cxnId="{873A0E2D-6419-440F-9602-5D9F2D9A3E5F}">
      <dgm:prSet/>
      <dgm:spPr/>
      <dgm:t>
        <a:bodyPr/>
        <a:lstStyle/>
        <a:p>
          <a:endParaRPr lang="en-US"/>
        </a:p>
      </dgm:t>
    </dgm:pt>
    <dgm:pt modelId="{FBFDD9BF-E11A-4D86-9F54-633377D91384}">
      <dgm:prSet/>
      <dgm:spPr/>
      <dgm:t>
        <a:bodyPr/>
        <a:lstStyle/>
        <a:p>
          <a:r>
            <a:rPr lang="en-US">
              <a:solidFill>
                <a:schemeClr val="accent6"/>
              </a:solidFill>
              <a:latin typeface="+mn-lt"/>
            </a:rPr>
            <a:t>Impaired attention/concentration</a:t>
          </a:r>
        </a:p>
      </dgm:t>
    </dgm:pt>
    <dgm:pt modelId="{5975387C-DB8E-4FFA-8EEA-EC5C7728C8B0}" type="parTrans" cxnId="{1447DE1D-70BE-4231-AF48-66AAEC318EA7}">
      <dgm:prSet/>
      <dgm:spPr/>
      <dgm:t>
        <a:bodyPr/>
        <a:lstStyle/>
        <a:p>
          <a:endParaRPr lang="en-US"/>
        </a:p>
      </dgm:t>
    </dgm:pt>
    <dgm:pt modelId="{D3F4968D-9A7C-42C2-9AE5-5B97AD481492}" type="sibTrans" cxnId="{1447DE1D-70BE-4231-AF48-66AAEC318EA7}">
      <dgm:prSet/>
      <dgm:spPr/>
      <dgm:t>
        <a:bodyPr/>
        <a:lstStyle/>
        <a:p>
          <a:endParaRPr lang="en-US"/>
        </a:p>
      </dgm:t>
    </dgm:pt>
    <dgm:pt modelId="{9A389D47-D330-43F6-A675-B8343C736B07}">
      <dgm:prSet/>
      <dgm:spPr/>
      <dgm:t>
        <a:bodyPr/>
        <a:lstStyle/>
        <a:p>
          <a:r>
            <a:rPr lang="en-US">
              <a:solidFill>
                <a:schemeClr val="accent6"/>
              </a:solidFill>
              <a:latin typeface="+mn-lt"/>
            </a:rPr>
            <a:t>Impaired executive functions</a:t>
          </a:r>
        </a:p>
      </dgm:t>
    </dgm:pt>
    <dgm:pt modelId="{A77945EB-14E0-4FB9-A106-BA10B31F17CF}" type="parTrans" cxnId="{600D2A56-8A05-45C8-B371-B08F47470206}">
      <dgm:prSet/>
      <dgm:spPr/>
      <dgm:t>
        <a:bodyPr/>
        <a:lstStyle/>
        <a:p>
          <a:endParaRPr lang="en-US"/>
        </a:p>
      </dgm:t>
    </dgm:pt>
    <dgm:pt modelId="{7833C71D-B45F-49BB-8C36-0684677445D0}" type="sibTrans" cxnId="{600D2A56-8A05-45C8-B371-B08F47470206}">
      <dgm:prSet/>
      <dgm:spPr/>
      <dgm:t>
        <a:bodyPr/>
        <a:lstStyle/>
        <a:p>
          <a:endParaRPr lang="en-US"/>
        </a:p>
      </dgm:t>
    </dgm:pt>
    <dgm:pt modelId="{2CA8E289-7395-480E-9D8B-15E9B1210089}">
      <dgm:prSet/>
      <dgm:spPr/>
      <dgm:t>
        <a:bodyPr/>
        <a:lstStyle/>
        <a:p>
          <a:r>
            <a:rPr lang="en-US">
              <a:solidFill>
                <a:schemeClr val="accent6"/>
              </a:solidFill>
              <a:latin typeface="+mn-lt"/>
            </a:rPr>
            <a:t>Impaired spatial relations</a:t>
          </a:r>
        </a:p>
      </dgm:t>
    </dgm:pt>
    <dgm:pt modelId="{05E3D32E-ED73-4387-900B-A3E9C44915F9}" type="parTrans" cxnId="{A5030E90-ED7A-4304-8C11-6EAD73BD8445}">
      <dgm:prSet/>
      <dgm:spPr/>
      <dgm:t>
        <a:bodyPr/>
        <a:lstStyle/>
        <a:p>
          <a:endParaRPr lang="en-US"/>
        </a:p>
      </dgm:t>
    </dgm:pt>
    <dgm:pt modelId="{153B2AFE-81E6-47D3-8EF2-CF963CE23E06}" type="sibTrans" cxnId="{A5030E90-ED7A-4304-8C11-6EAD73BD8445}">
      <dgm:prSet/>
      <dgm:spPr/>
      <dgm:t>
        <a:bodyPr/>
        <a:lstStyle/>
        <a:p>
          <a:endParaRPr lang="en-US"/>
        </a:p>
      </dgm:t>
    </dgm:pt>
    <dgm:pt modelId="{63EA8F19-939E-42C4-8502-3FF86B0A3987}">
      <dgm:prSet/>
      <dgm:spPr/>
      <dgm:t>
        <a:bodyPr/>
        <a:lstStyle/>
        <a:p>
          <a:r>
            <a:rPr lang="en-US" dirty="0">
              <a:solidFill>
                <a:schemeClr val="accent6"/>
              </a:solidFill>
              <a:latin typeface="+mn-lt"/>
            </a:rPr>
            <a:t>Impaired word-finding ability</a:t>
          </a:r>
        </a:p>
      </dgm:t>
    </dgm:pt>
    <dgm:pt modelId="{C7B5A122-6B3E-4DA4-9C6D-BEA93CA511A9}" type="parTrans" cxnId="{955ECD0C-E735-41A7-87C1-DFBDC982DE54}">
      <dgm:prSet/>
      <dgm:spPr/>
      <dgm:t>
        <a:bodyPr/>
        <a:lstStyle/>
        <a:p>
          <a:endParaRPr lang="en-US"/>
        </a:p>
      </dgm:t>
    </dgm:pt>
    <dgm:pt modelId="{DA20F9EC-B2D2-4B86-AEF9-B7EB3DFE795D}" type="sibTrans" cxnId="{955ECD0C-E735-41A7-87C1-DFBDC982DE54}">
      <dgm:prSet/>
      <dgm:spPr/>
      <dgm:t>
        <a:bodyPr/>
        <a:lstStyle/>
        <a:p>
          <a:endParaRPr lang="en-US"/>
        </a:p>
      </dgm:t>
    </dgm:pt>
    <dgm:pt modelId="{AC00D02F-87A6-4227-B0B2-16B8D53D5960}">
      <dgm:prSet/>
      <dgm:spPr/>
      <dgm:t>
        <a:bodyPr/>
        <a:lstStyle/>
        <a:p>
          <a:pPr>
            <a:lnSpc>
              <a:spcPct val="100000"/>
            </a:lnSpc>
            <a:spcBef>
              <a:spcPts val="0"/>
            </a:spcBef>
            <a:spcAft>
              <a:spcPts val="1200"/>
            </a:spcAft>
          </a:pPr>
          <a:r>
            <a:rPr lang="en-US" dirty="0">
              <a:solidFill>
                <a:schemeClr val="accent6"/>
              </a:solidFill>
            </a:rPr>
            <a:t>Correlates with Number of lesion/lesion area and atrophy</a:t>
          </a:r>
        </a:p>
      </dgm:t>
    </dgm:pt>
    <dgm:pt modelId="{7ADE8D4A-611B-4E59-8AC7-665682E027D4}" type="parTrans" cxnId="{ECFE3C01-51AC-4E79-B080-3E47BE7D19F4}">
      <dgm:prSet/>
      <dgm:spPr/>
      <dgm:t>
        <a:bodyPr/>
        <a:lstStyle/>
        <a:p>
          <a:endParaRPr lang="en-US"/>
        </a:p>
      </dgm:t>
    </dgm:pt>
    <dgm:pt modelId="{77E3EAD0-FBBD-4D3A-8272-F5BFAA789284}" type="sibTrans" cxnId="{ECFE3C01-51AC-4E79-B080-3E47BE7D19F4}">
      <dgm:prSet/>
      <dgm:spPr/>
      <dgm:t>
        <a:bodyPr/>
        <a:lstStyle/>
        <a:p>
          <a:endParaRPr lang="en-US"/>
        </a:p>
      </dgm:t>
    </dgm:pt>
    <dgm:pt modelId="{EA1D9CB4-A468-4AE1-8713-5F5B6953F9EA}">
      <dgm:prSet/>
      <dgm:spPr/>
      <dgm:t>
        <a:bodyPr/>
        <a:lstStyle/>
        <a:p>
          <a:pPr>
            <a:lnSpc>
              <a:spcPct val="100000"/>
            </a:lnSpc>
            <a:spcBef>
              <a:spcPts val="0"/>
            </a:spcBef>
            <a:spcAft>
              <a:spcPts val="1200"/>
            </a:spcAft>
          </a:pPr>
          <a:r>
            <a:rPr lang="en-US" dirty="0">
              <a:solidFill>
                <a:schemeClr val="accent6"/>
              </a:solidFill>
            </a:rPr>
            <a:t>More likely in Progressive MS</a:t>
          </a:r>
        </a:p>
      </dgm:t>
    </dgm:pt>
    <dgm:pt modelId="{D87777B0-6723-4BAC-8B8C-D50BCAED251B}" type="parTrans" cxnId="{E41AB23E-B6D6-4F80-A264-0ED1ABDE2C65}">
      <dgm:prSet/>
      <dgm:spPr/>
      <dgm:t>
        <a:bodyPr/>
        <a:lstStyle/>
        <a:p>
          <a:endParaRPr lang="en-US"/>
        </a:p>
      </dgm:t>
    </dgm:pt>
    <dgm:pt modelId="{EC55896E-58C8-4A76-B5FD-2D2FCA648375}" type="sibTrans" cxnId="{E41AB23E-B6D6-4F80-A264-0ED1ABDE2C65}">
      <dgm:prSet/>
      <dgm:spPr/>
      <dgm:t>
        <a:bodyPr/>
        <a:lstStyle/>
        <a:p>
          <a:endParaRPr lang="en-US"/>
        </a:p>
      </dgm:t>
    </dgm:pt>
    <dgm:pt modelId="{BFAE52E1-E0E2-484A-BD25-2233B750FAA0}">
      <dgm:prSet/>
      <dgm:spPr/>
      <dgm:t>
        <a:bodyPr/>
        <a:lstStyle/>
        <a:p>
          <a:pPr>
            <a:lnSpc>
              <a:spcPct val="100000"/>
            </a:lnSpc>
            <a:spcBef>
              <a:spcPts val="0"/>
            </a:spcBef>
            <a:spcAft>
              <a:spcPts val="1200"/>
            </a:spcAft>
          </a:pPr>
          <a:r>
            <a:rPr lang="en-US" dirty="0">
              <a:solidFill>
                <a:schemeClr val="accent6"/>
              </a:solidFill>
            </a:rPr>
            <a:t>More likely during exacerbation</a:t>
          </a:r>
        </a:p>
      </dgm:t>
    </dgm:pt>
    <dgm:pt modelId="{DD5A4527-59CA-4F8D-A475-69F30FEF2E19}" type="parTrans" cxnId="{85F08251-0D8A-4155-961D-2F328D6D563B}">
      <dgm:prSet/>
      <dgm:spPr/>
      <dgm:t>
        <a:bodyPr/>
        <a:lstStyle/>
        <a:p>
          <a:endParaRPr lang="en-US"/>
        </a:p>
      </dgm:t>
    </dgm:pt>
    <dgm:pt modelId="{33D58FE2-B480-475B-A470-393580281DE5}" type="sibTrans" cxnId="{85F08251-0D8A-4155-961D-2F328D6D563B}">
      <dgm:prSet/>
      <dgm:spPr/>
      <dgm:t>
        <a:bodyPr/>
        <a:lstStyle/>
        <a:p>
          <a:endParaRPr lang="en-US"/>
        </a:p>
      </dgm:t>
    </dgm:pt>
    <dgm:pt modelId="{1D1677E0-A348-43E4-B755-9C9B08FB7448}">
      <dgm:prSet/>
      <dgm:spPr/>
      <dgm:t>
        <a:bodyPr/>
        <a:lstStyle/>
        <a:p>
          <a:r>
            <a:rPr lang="en-US" dirty="0">
              <a:solidFill>
                <a:schemeClr val="accent6"/>
              </a:solidFill>
            </a:rPr>
            <a:t>Medications</a:t>
          </a:r>
        </a:p>
      </dgm:t>
    </dgm:pt>
    <dgm:pt modelId="{0CAA2E1F-9175-4DDE-B12F-25A5158D1AB2}" type="parTrans" cxnId="{D4B0A1CF-C35F-4661-853D-3B4610534E61}">
      <dgm:prSet/>
      <dgm:spPr/>
      <dgm:t>
        <a:bodyPr/>
        <a:lstStyle/>
        <a:p>
          <a:endParaRPr lang="en-US"/>
        </a:p>
      </dgm:t>
    </dgm:pt>
    <dgm:pt modelId="{209F8FD0-7A44-4528-99F9-BC7E974814DB}" type="sibTrans" cxnId="{D4B0A1CF-C35F-4661-853D-3B4610534E61}">
      <dgm:prSet/>
      <dgm:spPr/>
      <dgm:t>
        <a:bodyPr/>
        <a:lstStyle/>
        <a:p>
          <a:endParaRPr lang="en-US"/>
        </a:p>
      </dgm:t>
    </dgm:pt>
    <dgm:pt modelId="{847BE811-176C-46BB-AAA1-66CC2A727EA7}">
      <dgm:prSet/>
      <dgm:spPr/>
      <dgm:t>
        <a:bodyPr/>
        <a:lstStyle/>
        <a:p>
          <a:r>
            <a:rPr lang="en-US" dirty="0">
              <a:solidFill>
                <a:schemeClr val="accent6"/>
              </a:solidFill>
            </a:rPr>
            <a:t>Depression &amp; Anxiety (and other mental health issues)</a:t>
          </a:r>
        </a:p>
      </dgm:t>
    </dgm:pt>
    <dgm:pt modelId="{305B5B83-C638-4F61-BF5F-34B78F3F18D1}" type="parTrans" cxnId="{7E58DA8D-1137-4E90-89AC-7288A71A4DD0}">
      <dgm:prSet/>
      <dgm:spPr/>
      <dgm:t>
        <a:bodyPr/>
        <a:lstStyle/>
        <a:p>
          <a:endParaRPr lang="en-US"/>
        </a:p>
      </dgm:t>
    </dgm:pt>
    <dgm:pt modelId="{3D1206F9-926D-4FA7-A29C-9BE5ED8842AE}" type="sibTrans" cxnId="{7E58DA8D-1137-4E90-89AC-7288A71A4DD0}">
      <dgm:prSet/>
      <dgm:spPr/>
      <dgm:t>
        <a:bodyPr/>
        <a:lstStyle/>
        <a:p>
          <a:endParaRPr lang="en-US"/>
        </a:p>
      </dgm:t>
    </dgm:pt>
    <dgm:pt modelId="{6C73CEC5-E233-4052-B03F-EB71215AD563}">
      <dgm:prSet/>
      <dgm:spPr/>
      <dgm:t>
        <a:bodyPr/>
        <a:lstStyle/>
        <a:p>
          <a:r>
            <a:rPr lang="en-US" dirty="0">
              <a:solidFill>
                <a:schemeClr val="accent6"/>
              </a:solidFill>
            </a:rPr>
            <a:t>Environmental Factors (too much stimulation)</a:t>
          </a:r>
        </a:p>
      </dgm:t>
    </dgm:pt>
    <dgm:pt modelId="{635796EF-7BF7-4606-9685-2DABF6908B83}" type="parTrans" cxnId="{FB35EE30-448F-4312-A497-F105814AC94C}">
      <dgm:prSet/>
      <dgm:spPr/>
      <dgm:t>
        <a:bodyPr/>
        <a:lstStyle/>
        <a:p>
          <a:endParaRPr lang="en-US"/>
        </a:p>
      </dgm:t>
    </dgm:pt>
    <dgm:pt modelId="{287800E8-3A30-47B6-9DFE-575DC0021D11}" type="sibTrans" cxnId="{FB35EE30-448F-4312-A497-F105814AC94C}">
      <dgm:prSet/>
      <dgm:spPr/>
      <dgm:t>
        <a:bodyPr/>
        <a:lstStyle/>
        <a:p>
          <a:endParaRPr lang="en-US"/>
        </a:p>
      </dgm:t>
    </dgm:pt>
    <dgm:pt modelId="{510ECFC3-737E-4E81-96CA-A97600A2D170}">
      <dgm:prSet/>
      <dgm:spPr/>
      <dgm:t>
        <a:bodyPr/>
        <a:lstStyle/>
        <a:p>
          <a:r>
            <a:rPr lang="en-US" dirty="0">
              <a:solidFill>
                <a:schemeClr val="accent6"/>
              </a:solidFill>
            </a:rPr>
            <a:t>Alcohol use </a:t>
          </a:r>
        </a:p>
      </dgm:t>
    </dgm:pt>
    <dgm:pt modelId="{998A169C-CF5A-4DC9-9AF1-37F36CF891D6}" type="parTrans" cxnId="{30F73660-1212-45F3-BE69-56CF9B67D978}">
      <dgm:prSet/>
      <dgm:spPr/>
      <dgm:t>
        <a:bodyPr/>
        <a:lstStyle/>
        <a:p>
          <a:endParaRPr lang="en-US"/>
        </a:p>
      </dgm:t>
    </dgm:pt>
    <dgm:pt modelId="{251555E6-9A00-49F9-A302-4B8242C1099C}" type="sibTrans" cxnId="{30F73660-1212-45F3-BE69-56CF9B67D978}">
      <dgm:prSet/>
      <dgm:spPr/>
      <dgm:t>
        <a:bodyPr/>
        <a:lstStyle/>
        <a:p>
          <a:endParaRPr lang="en-US"/>
        </a:p>
      </dgm:t>
    </dgm:pt>
    <dgm:pt modelId="{32FC0F3A-1141-4F7B-A36E-EBA2312BBD68}" type="pres">
      <dgm:prSet presAssocID="{79BA52A2-AF01-48E1-B218-2ED7717462F7}" presName="Name0" presStyleCnt="0">
        <dgm:presLayoutVars>
          <dgm:dir/>
          <dgm:animLvl val="lvl"/>
          <dgm:resizeHandles val="exact"/>
        </dgm:presLayoutVars>
      </dgm:prSet>
      <dgm:spPr/>
    </dgm:pt>
    <dgm:pt modelId="{65A83CA4-16C6-43FD-BD66-63BAACDA0B3F}" type="pres">
      <dgm:prSet presAssocID="{5D3D10DF-2F88-4A17-9B18-1406DEF797CB}" presName="composite" presStyleCnt="0"/>
      <dgm:spPr/>
    </dgm:pt>
    <dgm:pt modelId="{294EECF4-3438-486E-A827-C92B7A798AF3}" type="pres">
      <dgm:prSet presAssocID="{5D3D10DF-2F88-4A17-9B18-1406DEF797CB}" presName="parTx" presStyleLbl="alignNode1" presStyleIdx="0" presStyleCnt="3">
        <dgm:presLayoutVars>
          <dgm:chMax val="0"/>
          <dgm:chPref val="0"/>
          <dgm:bulletEnabled val="1"/>
        </dgm:presLayoutVars>
      </dgm:prSet>
      <dgm:spPr/>
    </dgm:pt>
    <dgm:pt modelId="{8DB1A7C3-068B-4705-9EFD-8BCD9B8140E1}" type="pres">
      <dgm:prSet presAssocID="{5D3D10DF-2F88-4A17-9B18-1406DEF797CB}" presName="desTx" presStyleLbl="alignAccFollowNode1" presStyleIdx="0" presStyleCnt="3">
        <dgm:presLayoutVars>
          <dgm:bulletEnabled val="1"/>
        </dgm:presLayoutVars>
      </dgm:prSet>
      <dgm:spPr/>
    </dgm:pt>
    <dgm:pt modelId="{E664ACDA-9E92-4BBD-B53D-EEB19AE4DBCB}" type="pres">
      <dgm:prSet presAssocID="{03E51D46-01F0-4773-A0C9-EF6FE0BFC26B}" presName="space" presStyleCnt="0"/>
      <dgm:spPr/>
    </dgm:pt>
    <dgm:pt modelId="{BE36502A-8BE6-4CC8-81E3-70D3F46DFBA9}" type="pres">
      <dgm:prSet presAssocID="{D8A752F3-5203-43C4-B383-3C4FBFF1ED0A}" presName="composite" presStyleCnt="0"/>
      <dgm:spPr/>
    </dgm:pt>
    <dgm:pt modelId="{A1F955E5-F2E7-4F2A-8006-9D1599B26FEF}" type="pres">
      <dgm:prSet presAssocID="{D8A752F3-5203-43C4-B383-3C4FBFF1ED0A}" presName="parTx" presStyleLbl="alignNode1" presStyleIdx="1" presStyleCnt="3">
        <dgm:presLayoutVars>
          <dgm:chMax val="0"/>
          <dgm:chPref val="0"/>
          <dgm:bulletEnabled val="1"/>
        </dgm:presLayoutVars>
      </dgm:prSet>
      <dgm:spPr/>
    </dgm:pt>
    <dgm:pt modelId="{91A0CD08-AE92-44A8-9C0D-E0C94C9918BF}" type="pres">
      <dgm:prSet presAssocID="{D8A752F3-5203-43C4-B383-3C4FBFF1ED0A}" presName="desTx" presStyleLbl="alignAccFollowNode1" presStyleIdx="1" presStyleCnt="3">
        <dgm:presLayoutVars>
          <dgm:bulletEnabled val="1"/>
        </dgm:presLayoutVars>
      </dgm:prSet>
      <dgm:spPr/>
    </dgm:pt>
    <dgm:pt modelId="{8F849D33-7D56-45BF-A6A2-CA0CD60BF733}" type="pres">
      <dgm:prSet presAssocID="{280D75B5-15CE-40E3-AF96-382F8D70FE0D}" presName="space" presStyleCnt="0"/>
      <dgm:spPr/>
    </dgm:pt>
    <dgm:pt modelId="{DC5F7136-2FEF-476D-8096-8E568CDEF886}" type="pres">
      <dgm:prSet presAssocID="{5911BF3D-738B-4077-A802-6625BD18FA1E}" presName="composite" presStyleCnt="0"/>
      <dgm:spPr/>
    </dgm:pt>
    <dgm:pt modelId="{7FE3F2B2-3974-4BB3-B167-CE9105CA2DF7}" type="pres">
      <dgm:prSet presAssocID="{5911BF3D-738B-4077-A802-6625BD18FA1E}" presName="parTx" presStyleLbl="alignNode1" presStyleIdx="2" presStyleCnt="3">
        <dgm:presLayoutVars>
          <dgm:chMax val="0"/>
          <dgm:chPref val="0"/>
          <dgm:bulletEnabled val="1"/>
        </dgm:presLayoutVars>
      </dgm:prSet>
      <dgm:spPr/>
    </dgm:pt>
    <dgm:pt modelId="{03B728D3-CEAE-485B-95CD-312A45A87BC8}" type="pres">
      <dgm:prSet presAssocID="{5911BF3D-738B-4077-A802-6625BD18FA1E}" presName="desTx" presStyleLbl="alignAccFollowNode1" presStyleIdx="2" presStyleCnt="3">
        <dgm:presLayoutVars>
          <dgm:bulletEnabled val="1"/>
        </dgm:presLayoutVars>
      </dgm:prSet>
      <dgm:spPr/>
    </dgm:pt>
  </dgm:ptLst>
  <dgm:cxnLst>
    <dgm:cxn modelId="{ECFE3C01-51AC-4E79-B080-3E47BE7D19F4}" srcId="{5D3D10DF-2F88-4A17-9B18-1406DEF797CB}" destId="{AC00D02F-87A6-4227-B0B2-16B8D53D5960}" srcOrd="2" destOrd="0" parTransId="{7ADE8D4A-611B-4E59-8AC7-665682E027D4}" sibTransId="{77E3EAD0-FBBD-4D3A-8272-F5BFAA789284}"/>
    <dgm:cxn modelId="{955ECD0C-E735-41A7-87C1-DFBDC982DE54}" srcId="{5911BF3D-738B-4077-A802-6625BD18FA1E}" destId="{63EA8F19-939E-42C4-8502-3FF86B0A3987}" srcOrd="5" destOrd="0" parTransId="{C7B5A122-6B3E-4DA4-9C6D-BEA93CA511A9}" sibTransId="{DA20F9EC-B2D2-4B86-AEF9-B7EB3DFE795D}"/>
    <dgm:cxn modelId="{C896280F-D1EF-4851-8508-2B02E45DA6D1}" srcId="{5D3D10DF-2F88-4A17-9B18-1406DEF797CB}" destId="{AEC6EE5C-95D2-4AA5-9ABB-922FC2397631}" srcOrd="0" destOrd="0" parTransId="{15F20C37-7114-4CEC-8F6A-F906945282C1}" sibTransId="{5E706F4A-3AEA-4658-9E89-7E64862D5841}"/>
    <dgm:cxn modelId="{E0B27716-8F0C-473D-AAB1-21B6F43F61BB}" type="presOf" srcId="{BFAE52E1-E0E2-484A-BD25-2233B750FAA0}" destId="{8DB1A7C3-068B-4705-9EFD-8BCD9B8140E1}" srcOrd="0" destOrd="4" presId="urn:microsoft.com/office/officeart/2005/8/layout/hList1"/>
    <dgm:cxn modelId="{1447DE1D-70BE-4231-AF48-66AAEC318EA7}" srcId="{5911BF3D-738B-4077-A802-6625BD18FA1E}" destId="{FBFDD9BF-E11A-4D86-9F54-633377D91384}" srcOrd="2" destOrd="0" parTransId="{5975387C-DB8E-4FFA-8EEA-EC5C7728C8B0}" sibTransId="{D3F4968D-9A7C-42C2-9AE5-5B97AD481492}"/>
    <dgm:cxn modelId="{4D4D281F-A2BE-4794-BF5B-FC73E79233CB}" type="presOf" srcId="{A6FE9797-BEE2-44C6-AD05-8EB03169D00C}" destId="{03B728D3-CEAE-485B-95CD-312A45A87BC8}" srcOrd="0" destOrd="0" presId="urn:microsoft.com/office/officeart/2005/8/layout/hList1"/>
    <dgm:cxn modelId="{74A24424-E3F5-4922-BD66-6E70467FB391}" type="presOf" srcId="{D8A752F3-5203-43C4-B383-3C4FBFF1ED0A}" destId="{A1F955E5-F2E7-4F2A-8006-9D1599B26FEF}" srcOrd="0" destOrd="0" presId="urn:microsoft.com/office/officeart/2005/8/layout/hList1"/>
    <dgm:cxn modelId="{873A0E2D-6419-440F-9602-5D9F2D9A3E5F}" srcId="{5911BF3D-738B-4077-A802-6625BD18FA1E}" destId="{42D73403-AE88-4928-B989-90D17A0E2AC4}" srcOrd="1" destOrd="0" parTransId="{32A0B07E-ECE6-4819-A9CB-7835007F7EBB}" sibTransId="{1A58A48F-6A01-4E76-98B9-FBB3298AD858}"/>
    <dgm:cxn modelId="{1113AB2E-F62C-4C02-BE78-5AE676DFEEA9}" srcId="{D8A752F3-5203-43C4-B383-3C4FBFF1ED0A}" destId="{6AD4CF97-EA77-4576-92EE-FC0A0D40B9C8}" srcOrd="5" destOrd="0" parTransId="{B02BECB5-76EA-4E6F-BE0A-4718F01D09C2}" sibTransId="{75D366D7-403F-4938-86C9-086CD6772A98}"/>
    <dgm:cxn modelId="{FB35EE30-448F-4312-A497-F105814AC94C}" srcId="{D8A752F3-5203-43C4-B383-3C4FBFF1ED0A}" destId="{6C73CEC5-E233-4052-B03F-EB71215AD563}" srcOrd="3" destOrd="0" parTransId="{635796EF-7BF7-4606-9685-2DABF6908B83}" sibTransId="{287800E8-3A30-47B6-9DFE-575DC0021D11}"/>
    <dgm:cxn modelId="{E3F69A3C-97BB-498B-B9C4-48E4CE418F12}" type="presOf" srcId="{510ECFC3-737E-4E81-96CA-A97600A2D170}" destId="{91A0CD08-AE92-44A8-9C0D-E0C94C9918BF}" srcOrd="0" destOrd="4" presId="urn:microsoft.com/office/officeart/2005/8/layout/hList1"/>
    <dgm:cxn modelId="{E41AB23E-B6D6-4F80-A264-0ED1ABDE2C65}" srcId="{5D3D10DF-2F88-4A17-9B18-1406DEF797CB}" destId="{EA1D9CB4-A468-4AE1-8713-5F5B6953F9EA}" srcOrd="3" destOrd="0" parTransId="{D87777B0-6723-4BAC-8B8C-D50BCAED251B}" sibTransId="{EC55896E-58C8-4A76-B5FD-2D2FCA648375}"/>
    <dgm:cxn modelId="{9EF4515F-C6AD-4280-993B-7245F1ADD1C4}" srcId="{D8A752F3-5203-43C4-B383-3C4FBFF1ED0A}" destId="{3339FB4A-62FF-4FC8-A15F-A73BE58253D2}" srcOrd="0" destOrd="0" parTransId="{62955CA0-91CD-463E-8A08-A19056121415}" sibTransId="{DC9A30AA-2583-421C-A5C4-B569A4F13152}"/>
    <dgm:cxn modelId="{30F73660-1212-45F3-BE69-56CF9B67D978}" srcId="{D8A752F3-5203-43C4-B383-3C4FBFF1ED0A}" destId="{510ECFC3-737E-4E81-96CA-A97600A2D170}" srcOrd="4" destOrd="0" parTransId="{998A169C-CF5A-4DC9-9AF1-37F36CF891D6}" sibTransId="{251555E6-9A00-49F9-A302-4B8242C1099C}"/>
    <dgm:cxn modelId="{CF006C65-AFC1-45D0-886D-1EBD4F2E3EAF}" srcId="{79BA52A2-AF01-48E1-B218-2ED7717462F7}" destId="{5D3D10DF-2F88-4A17-9B18-1406DEF797CB}" srcOrd="0" destOrd="0" parTransId="{E8441A0F-9ADB-4B84-8915-FB711DCB78B7}" sibTransId="{03E51D46-01F0-4773-A0C9-EF6FE0BFC26B}"/>
    <dgm:cxn modelId="{2A37DA65-8E6C-4047-892F-B585A0F8D8C1}" srcId="{5D3D10DF-2F88-4A17-9B18-1406DEF797CB}" destId="{AA214F2F-0501-4D91-8073-1C830053377C}" srcOrd="1" destOrd="0" parTransId="{C4F8B25E-A658-4D44-8312-A180CA77D3F0}" sibTransId="{EBE6C350-C541-4A19-84C8-149675F99692}"/>
    <dgm:cxn modelId="{C5F32050-1ACD-4C16-8F19-242FA75F0C7D}" type="presOf" srcId="{5D3D10DF-2F88-4A17-9B18-1406DEF797CB}" destId="{294EECF4-3438-486E-A827-C92B7A798AF3}" srcOrd="0" destOrd="0" presId="urn:microsoft.com/office/officeart/2005/8/layout/hList1"/>
    <dgm:cxn modelId="{85F08251-0D8A-4155-961D-2F328D6D563B}" srcId="{5D3D10DF-2F88-4A17-9B18-1406DEF797CB}" destId="{BFAE52E1-E0E2-484A-BD25-2233B750FAA0}" srcOrd="4" destOrd="0" parTransId="{DD5A4527-59CA-4F8D-A475-69F30FEF2E19}" sibTransId="{33D58FE2-B480-475B-A470-393580281DE5}"/>
    <dgm:cxn modelId="{08ABC575-65B1-4E2C-BB39-86A6A447068A}" type="presOf" srcId="{5911BF3D-738B-4077-A802-6625BD18FA1E}" destId="{7FE3F2B2-3974-4BB3-B167-CE9105CA2DF7}" srcOrd="0" destOrd="0" presId="urn:microsoft.com/office/officeart/2005/8/layout/hList1"/>
    <dgm:cxn modelId="{600D2A56-8A05-45C8-B371-B08F47470206}" srcId="{5911BF3D-738B-4077-A802-6625BD18FA1E}" destId="{9A389D47-D330-43F6-A675-B8343C736B07}" srcOrd="3" destOrd="0" parTransId="{A77945EB-14E0-4FB9-A106-BA10B31F17CF}" sibTransId="{7833C71D-B45F-49BB-8C36-0684677445D0}"/>
    <dgm:cxn modelId="{CD699A77-9999-4D85-BAAC-A36CF6E6E9D0}" type="presOf" srcId="{63EA8F19-939E-42C4-8502-3FF86B0A3987}" destId="{03B728D3-CEAE-485B-95CD-312A45A87BC8}" srcOrd="0" destOrd="5" presId="urn:microsoft.com/office/officeart/2005/8/layout/hList1"/>
    <dgm:cxn modelId="{B7F37C5A-32CE-47FF-B2B9-0B752CDC1377}" srcId="{79BA52A2-AF01-48E1-B218-2ED7717462F7}" destId="{5911BF3D-738B-4077-A802-6625BD18FA1E}" srcOrd="2" destOrd="0" parTransId="{A202E545-FB6F-410B-8828-52E0678288C2}" sibTransId="{1E5581A9-3067-4DF1-8400-1BB82A62EDD9}"/>
    <dgm:cxn modelId="{7E58DA8D-1137-4E90-89AC-7288A71A4DD0}" srcId="{D8A752F3-5203-43C4-B383-3C4FBFF1ED0A}" destId="{847BE811-176C-46BB-AAA1-66CC2A727EA7}" srcOrd="2" destOrd="0" parTransId="{305B5B83-C638-4F61-BF5F-34B78F3F18D1}" sibTransId="{3D1206F9-926D-4FA7-A29C-9BE5ED8842AE}"/>
    <dgm:cxn modelId="{A5030E90-ED7A-4304-8C11-6EAD73BD8445}" srcId="{5911BF3D-738B-4077-A802-6625BD18FA1E}" destId="{2CA8E289-7395-480E-9D8B-15E9B1210089}" srcOrd="4" destOrd="0" parTransId="{05E3D32E-ED73-4387-900B-A3E9C44915F9}" sibTransId="{153B2AFE-81E6-47D3-8EF2-CF963CE23E06}"/>
    <dgm:cxn modelId="{2FF31997-9B4A-4763-B98C-454117C3372B}" srcId="{79BA52A2-AF01-48E1-B218-2ED7717462F7}" destId="{D8A752F3-5203-43C4-B383-3C4FBFF1ED0A}" srcOrd="1" destOrd="0" parTransId="{C5EDD33C-E643-4F53-96B3-0B180F2EC83E}" sibTransId="{280D75B5-15CE-40E3-AF96-382F8D70FE0D}"/>
    <dgm:cxn modelId="{47E3BE9D-7624-43D1-8484-C9F93F42858F}" type="presOf" srcId="{EA1D9CB4-A468-4AE1-8713-5F5B6953F9EA}" destId="{8DB1A7C3-068B-4705-9EFD-8BCD9B8140E1}" srcOrd="0" destOrd="3" presId="urn:microsoft.com/office/officeart/2005/8/layout/hList1"/>
    <dgm:cxn modelId="{0DADE9A3-109C-4F73-897F-1147C420FCF0}" type="presOf" srcId="{6C73CEC5-E233-4052-B03F-EB71215AD563}" destId="{91A0CD08-AE92-44A8-9C0D-E0C94C9918BF}" srcOrd="0" destOrd="3" presId="urn:microsoft.com/office/officeart/2005/8/layout/hList1"/>
    <dgm:cxn modelId="{3CA642AC-9961-42A1-895B-9F3F87D81F41}" type="presOf" srcId="{AEC6EE5C-95D2-4AA5-9ABB-922FC2397631}" destId="{8DB1A7C3-068B-4705-9EFD-8BCD9B8140E1}" srcOrd="0" destOrd="0" presId="urn:microsoft.com/office/officeart/2005/8/layout/hList1"/>
    <dgm:cxn modelId="{D5822DB5-E07C-4009-83D5-97DB5BBDD667}" type="presOf" srcId="{AC00D02F-87A6-4227-B0B2-16B8D53D5960}" destId="{8DB1A7C3-068B-4705-9EFD-8BCD9B8140E1}" srcOrd="0" destOrd="2" presId="urn:microsoft.com/office/officeart/2005/8/layout/hList1"/>
    <dgm:cxn modelId="{37E0ABBC-824C-41A7-A8BB-38AA2EEAB3AF}" type="presOf" srcId="{6AD4CF97-EA77-4576-92EE-FC0A0D40B9C8}" destId="{91A0CD08-AE92-44A8-9C0D-E0C94C9918BF}" srcOrd="0" destOrd="5" presId="urn:microsoft.com/office/officeart/2005/8/layout/hList1"/>
    <dgm:cxn modelId="{D6AE1EBD-0278-4A8C-B05E-93EB20027E10}" type="presOf" srcId="{42D73403-AE88-4928-B989-90D17A0E2AC4}" destId="{03B728D3-CEAE-485B-95CD-312A45A87BC8}" srcOrd="0" destOrd="1" presId="urn:microsoft.com/office/officeart/2005/8/layout/hList1"/>
    <dgm:cxn modelId="{D1D09AC0-A32D-4103-966C-67680B1092F1}" type="presOf" srcId="{3339FB4A-62FF-4FC8-A15F-A73BE58253D2}" destId="{91A0CD08-AE92-44A8-9C0D-E0C94C9918BF}" srcOrd="0" destOrd="0" presId="urn:microsoft.com/office/officeart/2005/8/layout/hList1"/>
    <dgm:cxn modelId="{1E98B0C0-63C9-4C46-99D3-4AFCC8BC9CE7}" type="presOf" srcId="{AA214F2F-0501-4D91-8073-1C830053377C}" destId="{8DB1A7C3-068B-4705-9EFD-8BCD9B8140E1}" srcOrd="0" destOrd="1" presId="urn:microsoft.com/office/officeart/2005/8/layout/hList1"/>
    <dgm:cxn modelId="{CE4D6CC9-788D-454E-812B-30602CC0E2B1}" type="presOf" srcId="{9A389D47-D330-43F6-A675-B8343C736B07}" destId="{03B728D3-CEAE-485B-95CD-312A45A87BC8}" srcOrd="0" destOrd="3" presId="urn:microsoft.com/office/officeart/2005/8/layout/hList1"/>
    <dgm:cxn modelId="{6D51A1CD-BF2D-46E4-8FCB-6CD9F65B7C39}" srcId="{5911BF3D-738B-4077-A802-6625BD18FA1E}" destId="{A6FE9797-BEE2-44C6-AD05-8EB03169D00C}" srcOrd="0" destOrd="0" parTransId="{D3CC60A7-0F4E-422E-8467-3CA810DDF1EB}" sibTransId="{30AC8513-7410-4EE6-A58A-1FD803799B55}"/>
    <dgm:cxn modelId="{D4B0A1CF-C35F-4661-853D-3B4610534E61}" srcId="{D8A752F3-5203-43C4-B383-3C4FBFF1ED0A}" destId="{1D1677E0-A348-43E4-B755-9C9B08FB7448}" srcOrd="1" destOrd="0" parTransId="{0CAA2E1F-9175-4DDE-B12F-25A5158D1AB2}" sibTransId="{209F8FD0-7A44-4528-99F9-BC7E974814DB}"/>
    <dgm:cxn modelId="{6F1310D3-057D-47A4-826C-36AA48AE11DF}" type="presOf" srcId="{847BE811-176C-46BB-AAA1-66CC2A727EA7}" destId="{91A0CD08-AE92-44A8-9C0D-E0C94C9918BF}" srcOrd="0" destOrd="2" presId="urn:microsoft.com/office/officeart/2005/8/layout/hList1"/>
    <dgm:cxn modelId="{F4DB97E2-ECC6-4EED-8785-AAD0A7CDA0DE}" type="presOf" srcId="{79BA52A2-AF01-48E1-B218-2ED7717462F7}" destId="{32FC0F3A-1141-4F7B-A36E-EBA2312BBD68}" srcOrd="0" destOrd="0" presId="urn:microsoft.com/office/officeart/2005/8/layout/hList1"/>
    <dgm:cxn modelId="{DA416CE6-7F4E-40A2-9610-F300EA9C1787}" type="presOf" srcId="{2CA8E289-7395-480E-9D8B-15E9B1210089}" destId="{03B728D3-CEAE-485B-95CD-312A45A87BC8}" srcOrd="0" destOrd="4" presId="urn:microsoft.com/office/officeart/2005/8/layout/hList1"/>
    <dgm:cxn modelId="{A55E85EB-0900-4514-91D2-DBA51DA9023E}" type="presOf" srcId="{FBFDD9BF-E11A-4D86-9F54-633377D91384}" destId="{03B728D3-CEAE-485B-95CD-312A45A87BC8}" srcOrd="0" destOrd="2" presId="urn:microsoft.com/office/officeart/2005/8/layout/hList1"/>
    <dgm:cxn modelId="{C4C2F9F0-154D-447D-80C9-8A299A8AEEA9}" type="presOf" srcId="{1D1677E0-A348-43E4-B755-9C9B08FB7448}" destId="{91A0CD08-AE92-44A8-9C0D-E0C94C9918BF}" srcOrd="0" destOrd="1" presId="urn:microsoft.com/office/officeart/2005/8/layout/hList1"/>
    <dgm:cxn modelId="{7B4DC633-ADA8-4DBB-9B60-4DA1C414FDE0}" type="presParOf" srcId="{32FC0F3A-1141-4F7B-A36E-EBA2312BBD68}" destId="{65A83CA4-16C6-43FD-BD66-63BAACDA0B3F}" srcOrd="0" destOrd="0" presId="urn:microsoft.com/office/officeart/2005/8/layout/hList1"/>
    <dgm:cxn modelId="{4933B69B-3DD2-4DD0-AE89-12B7BA28FDFA}" type="presParOf" srcId="{65A83CA4-16C6-43FD-BD66-63BAACDA0B3F}" destId="{294EECF4-3438-486E-A827-C92B7A798AF3}" srcOrd="0" destOrd="0" presId="urn:microsoft.com/office/officeart/2005/8/layout/hList1"/>
    <dgm:cxn modelId="{A84792EB-EED9-4311-8546-8E58F92A4A13}" type="presParOf" srcId="{65A83CA4-16C6-43FD-BD66-63BAACDA0B3F}" destId="{8DB1A7C3-068B-4705-9EFD-8BCD9B8140E1}" srcOrd="1" destOrd="0" presId="urn:microsoft.com/office/officeart/2005/8/layout/hList1"/>
    <dgm:cxn modelId="{6193D85C-EC85-4016-AA04-85EB050F9D7A}" type="presParOf" srcId="{32FC0F3A-1141-4F7B-A36E-EBA2312BBD68}" destId="{E664ACDA-9E92-4BBD-B53D-EEB19AE4DBCB}" srcOrd="1" destOrd="0" presId="urn:microsoft.com/office/officeart/2005/8/layout/hList1"/>
    <dgm:cxn modelId="{F934FEB3-4735-4BA1-B35D-206243CB471D}" type="presParOf" srcId="{32FC0F3A-1141-4F7B-A36E-EBA2312BBD68}" destId="{BE36502A-8BE6-4CC8-81E3-70D3F46DFBA9}" srcOrd="2" destOrd="0" presId="urn:microsoft.com/office/officeart/2005/8/layout/hList1"/>
    <dgm:cxn modelId="{3C1C12D8-D34B-47DA-8352-D9F2967DFBCC}" type="presParOf" srcId="{BE36502A-8BE6-4CC8-81E3-70D3F46DFBA9}" destId="{A1F955E5-F2E7-4F2A-8006-9D1599B26FEF}" srcOrd="0" destOrd="0" presId="urn:microsoft.com/office/officeart/2005/8/layout/hList1"/>
    <dgm:cxn modelId="{948A755B-05B2-4E8C-A464-C90EF14BC2C6}" type="presParOf" srcId="{BE36502A-8BE6-4CC8-81E3-70D3F46DFBA9}" destId="{91A0CD08-AE92-44A8-9C0D-E0C94C9918BF}" srcOrd="1" destOrd="0" presId="urn:microsoft.com/office/officeart/2005/8/layout/hList1"/>
    <dgm:cxn modelId="{EB0A20D9-FC0F-4B1D-82CB-AAB90F602752}" type="presParOf" srcId="{32FC0F3A-1141-4F7B-A36E-EBA2312BBD68}" destId="{8F849D33-7D56-45BF-A6A2-CA0CD60BF733}" srcOrd="3" destOrd="0" presId="urn:microsoft.com/office/officeart/2005/8/layout/hList1"/>
    <dgm:cxn modelId="{DB100B10-4D9B-4801-8CC3-BD7A6FD61ECC}" type="presParOf" srcId="{32FC0F3A-1141-4F7B-A36E-EBA2312BBD68}" destId="{DC5F7136-2FEF-476D-8096-8E568CDEF886}" srcOrd="4" destOrd="0" presId="urn:microsoft.com/office/officeart/2005/8/layout/hList1"/>
    <dgm:cxn modelId="{9D55B4A4-EA45-4287-8AA8-F7B18A014F26}" type="presParOf" srcId="{DC5F7136-2FEF-476D-8096-8E568CDEF886}" destId="{7FE3F2B2-3974-4BB3-B167-CE9105CA2DF7}" srcOrd="0" destOrd="0" presId="urn:microsoft.com/office/officeart/2005/8/layout/hList1"/>
    <dgm:cxn modelId="{602602F1-D8AD-493B-A712-0DB6A619D01B}" type="presParOf" srcId="{DC5F7136-2FEF-476D-8096-8E568CDEF886}" destId="{03B728D3-CEAE-485B-95CD-312A45A87B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BA52A2-AF01-48E1-B218-2ED7717462F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D3D10DF-2F88-4A17-9B18-1406DEF797CB}">
      <dgm:prSet custT="1"/>
      <dgm:spPr/>
      <dgm:t>
        <a:bodyPr/>
        <a:lstStyle/>
        <a:p>
          <a:r>
            <a:rPr lang="en-US" sz="2400" b="1" dirty="0">
              <a:solidFill>
                <a:schemeClr val="accent6"/>
              </a:solidFill>
            </a:rPr>
            <a:t>Symptoms</a:t>
          </a:r>
          <a:endParaRPr lang="en-US" sz="2400" dirty="0">
            <a:solidFill>
              <a:schemeClr val="accent6"/>
            </a:solidFill>
          </a:endParaRPr>
        </a:p>
      </dgm:t>
    </dgm:pt>
    <dgm:pt modelId="{E8441A0F-9ADB-4B84-8915-FB711DCB78B7}" type="parTrans" cxnId="{CF006C65-AFC1-45D0-886D-1EBD4F2E3EAF}">
      <dgm:prSet/>
      <dgm:spPr/>
      <dgm:t>
        <a:bodyPr/>
        <a:lstStyle/>
        <a:p>
          <a:endParaRPr lang="en-US"/>
        </a:p>
      </dgm:t>
    </dgm:pt>
    <dgm:pt modelId="{03E51D46-01F0-4773-A0C9-EF6FE0BFC26B}" type="sibTrans" cxnId="{CF006C65-AFC1-45D0-886D-1EBD4F2E3EAF}">
      <dgm:prSet/>
      <dgm:spPr/>
      <dgm:t>
        <a:bodyPr/>
        <a:lstStyle/>
        <a:p>
          <a:endParaRPr lang="en-US"/>
        </a:p>
      </dgm:t>
    </dgm:pt>
    <dgm:pt modelId="{AEC6EE5C-95D2-4AA5-9ABB-922FC2397631}">
      <dgm:prSet/>
      <dgm:spPr/>
      <dgm:t>
        <a:bodyPr/>
        <a:lstStyle/>
        <a:p>
          <a:pPr>
            <a:lnSpc>
              <a:spcPct val="100000"/>
            </a:lnSpc>
            <a:spcBef>
              <a:spcPts val="0"/>
            </a:spcBef>
            <a:spcAft>
              <a:spcPts val="1200"/>
            </a:spcAft>
          </a:pPr>
          <a:r>
            <a:rPr lang="en-US" altLang="en-US" dirty="0">
              <a:solidFill>
                <a:schemeClr val="accent6"/>
              </a:solidFill>
              <a:latin typeface="+mj-lt"/>
            </a:rPr>
            <a:t>Muscles are tight and resistant to stretch</a:t>
          </a:r>
          <a:endParaRPr lang="en-US" dirty="0">
            <a:solidFill>
              <a:schemeClr val="accent6"/>
            </a:solidFill>
          </a:endParaRPr>
        </a:p>
      </dgm:t>
    </dgm:pt>
    <dgm:pt modelId="{15F20C37-7114-4CEC-8F6A-F906945282C1}" type="parTrans" cxnId="{C896280F-D1EF-4851-8508-2B02E45DA6D1}">
      <dgm:prSet/>
      <dgm:spPr/>
      <dgm:t>
        <a:bodyPr/>
        <a:lstStyle/>
        <a:p>
          <a:endParaRPr lang="en-US"/>
        </a:p>
      </dgm:t>
    </dgm:pt>
    <dgm:pt modelId="{5E706F4A-3AEA-4658-9E89-7E64862D5841}" type="sibTrans" cxnId="{C896280F-D1EF-4851-8508-2B02E45DA6D1}">
      <dgm:prSet/>
      <dgm:spPr/>
      <dgm:t>
        <a:bodyPr/>
        <a:lstStyle/>
        <a:p>
          <a:endParaRPr lang="en-US"/>
        </a:p>
      </dgm:t>
    </dgm:pt>
    <dgm:pt modelId="{D8A752F3-5203-43C4-B383-3C4FBFF1ED0A}">
      <dgm:prSet custT="1"/>
      <dgm:spPr/>
      <dgm:t>
        <a:bodyPr/>
        <a:lstStyle/>
        <a:p>
          <a:r>
            <a:rPr lang="en-US" sz="2400" b="1" dirty="0">
              <a:solidFill>
                <a:schemeClr val="accent6"/>
              </a:solidFill>
            </a:rPr>
            <a:t>Causes and Contributing Factors</a:t>
          </a:r>
          <a:endParaRPr lang="en-US" sz="2400" dirty="0">
            <a:solidFill>
              <a:schemeClr val="accent6"/>
            </a:solidFill>
          </a:endParaRPr>
        </a:p>
      </dgm:t>
    </dgm:pt>
    <dgm:pt modelId="{C5EDD33C-E643-4F53-96B3-0B180F2EC83E}" type="parTrans" cxnId="{2FF31997-9B4A-4763-B98C-454117C3372B}">
      <dgm:prSet/>
      <dgm:spPr/>
      <dgm:t>
        <a:bodyPr/>
        <a:lstStyle/>
        <a:p>
          <a:endParaRPr lang="en-US"/>
        </a:p>
      </dgm:t>
    </dgm:pt>
    <dgm:pt modelId="{280D75B5-15CE-40E3-AF96-382F8D70FE0D}" type="sibTrans" cxnId="{2FF31997-9B4A-4763-B98C-454117C3372B}">
      <dgm:prSet/>
      <dgm:spPr/>
      <dgm:t>
        <a:bodyPr/>
        <a:lstStyle/>
        <a:p>
          <a:endParaRPr lang="en-US"/>
        </a:p>
      </dgm:t>
    </dgm:pt>
    <dgm:pt modelId="{3339FB4A-62FF-4FC8-A15F-A73BE58253D2}">
      <dgm:prSet/>
      <dgm:spPr/>
      <dgm:t>
        <a:bodyPr/>
        <a:lstStyle/>
        <a:p>
          <a:r>
            <a:rPr lang="en-US" altLang="en-US" dirty="0">
              <a:solidFill>
                <a:schemeClr val="accent6"/>
              </a:solidFill>
              <a:latin typeface="+mj-lt"/>
            </a:rPr>
            <a:t>Often accompanied by muscle weakness</a:t>
          </a:r>
          <a:r>
            <a:rPr lang="en-US" dirty="0">
              <a:solidFill>
                <a:schemeClr val="accent6"/>
              </a:solidFill>
            </a:rPr>
            <a:t> or pain that reduces range of motion leading to more stiffness and spasms</a:t>
          </a:r>
        </a:p>
      </dgm:t>
    </dgm:pt>
    <dgm:pt modelId="{62955CA0-91CD-463E-8A08-A19056121415}" type="parTrans" cxnId="{9EF4515F-C6AD-4280-993B-7245F1ADD1C4}">
      <dgm:prSet/>
      <dgm:spPr/>
      <dgm:t>
        <a:bodyPr/>
        <a:lstStyle/>
        <a:p>
          <a:endParaRPr lang="en-US"/>
        </a:p>
      </dgm:t>
    </dgm:pt>
    <dgm:pt modelId="{DC9A30AA-2583-421C-A5C4-B569A4F13152}" type="sibTrans" cxnId="{9EF4515F-C6AD-4280-993B-7245F1ADD1C4}">
      <dgm:prSet/>
      <dgm:spPr/>
      <dgm:t>
        <a:bodyPr/>
        <a:lstStyle/>
        <a:p>
          <a:endParaRPr lang="en-US"/>
        </a:p>
      </dgm:t>
    </dgm:pt>
    <dgm:pt modelId="{5911BF3D-738B-4077-A802-6625BD18FA1E}">
      <dgm:prSet custT="1"/>
      <dgm:spPr/>
      <dgm:t>
        <a:bodyPr/>
        <a:lstStyle/>
        <a:p>
          <a:r>
            <a:rPr lang="en-US" sz="2400" b="1" dirty="0">
              <a:solidFill>
                <a:schemeClr val="accent6"/>
              </a:solidFill>
            </a:rPr>
            <a:t>Problems Resulting from Spasticity</a:t>
          </a:r>
          <a:endParaRPr lang="en-US" sz="2400" dirty="0">
            <a:solidFill>
              <a:schemeClr val="accent6"/>
            </a:solidFill>
          </a:endParaRPr>
        </a:p>
      </dgm:t>
    </dgm:pt>
    <dgm:pt modelId="{A202E545-FB6F-410B-8828-52E0678288C2}" type="parTrans" cxnId="{B7F37C5A-32CE-47FF-B2B9-0B752CDC1377}">
      <dgm:prSet/>
      <dgm:spPr/>
      <dgm:t>
        <a:bodyPr/>
        <a:lstStyle/>
        <a:p>
          <a:endParaRPr lang="en-US"/>
        </a:p>
      </dgm:t>
    </dgm:pt>
    <dgm:pt modelId="{1E5581A9-3067-4DF1-8400-1BB82A62EDD9}" type="sibTrans" cxnId="{B7F37C5A-32CE-47FF-B2B9-0B752CDC1377}">
      <dgm:prSet/>
      <dgm:spPr/>
      <dgm:t>
        <a:bodyPr/>
        <a:lstStyle/>
        <a:p>
          <a:endParaRPr lang="en-US"/>
        </a:p>
      </dgm:t>
    </dgm:pt>
    <dgm:pt modelId="{A6FE9797-BEE2-44C6-AD05-8EB03169D00C}">
      <dgm:prSet/>
      <dgm:spPr/>
      <dgm:t>
        <a:bodyPr/>
        <a:lstStyle/>
        <a:p>
          <a:pPr>
            <a:spcAft>
              <a:spcPts val="600"/>
            </a:spcAft>
          </a:pPr>
          <a:r>
            <a:rPr lang="en-US" altLang="en-US" dirty="0">
              <a:solidFill>
                <a:schemeClr val="accent6"/>
              </a:solidFill>
              <a:latin typeface="+mj-lt"/>
            </a:rPr>
            <a:t>Increased energy expansion leading to increased fatigue</a:t>
          </a:r>
          <a:endParaRPr lang="en-US" dirty="0">
            <a:solidFill>
              <a:schemeClr val="accent6"/>
            </a:solidFill>
          </a:endParaRPr>
        </a:p>
      </dgm:t>
    </dgm:pt>
    <dgm:pt modelId="{D3CC60A7-0F4E-422E-8467-3CA810DDF1EB}" type="parTrans" cxnId="{6D51A1CD-BF2D-46E4-8FCB-6CD9F65B7C39}">
      <dgm:prSet/>
      <dgm:spPr/>
      <dgm:t>
        <a:bodyPr/>
        <a:lstStyle/>
        <a:p>
          <a:endParaRPr lang="en-US"/>
        </a:p>
      </dgm:t>
    </dgm:pt>
    <dgm:pt modelId="{30AC8513-7410-4EE6-A58A-1FD803799B55}" type="sibTrans" cxnId="{6D51A1CD-BF2D-46E4-8FCB-6CD9F65B7C39}">
      <dgm:prSet/>
      <dgm:spPr/>
      <dgm:t>
        <a:bodyPr/>
        <a:lstStyle/>
        <a:p>
          <a:endParaRPr lang="en-US"/>
        </a:p>
      </dgm:t>
    </dgm:pt>
    <dgm:pt modelId="{6AD4CF97-EA77-4576-92EE-FC0A0D40B9C8}">
      <dgm:prSet/>
      <dgm:spPr/>
      <dgm:t>
        <a:bodyPr/>
        <a:lstStyle/>
        <a:p>
          <a:endParaRPr lang="en-US" dirty="0"/>
        </a:p>
      </dgm:t>
    </dgm:pt>
    <dgm:pt modelId="{B02BECB5-76EA-4E6F-BE0A-4718F01D09C2}" type="parTrans" cxnId="{1113AB2E-F62C-4C02-BE78-5AE676DFEEA9}">
      <dgm:prSet/>
      <dgm:spPr/>
      <dgm:t>
        <a:bodyPr/>
        <a:lstStyle/>
        <a:p>
          <a:endParaRPr lang="en-US"/>
        </a:p>
      </dgm:t>
    </dgm:pt>
    <dgm:pt modelId="{75D366D7-403F-4938-86C9-086CD6772A98}" type="sibTrans" cxnId="{1113AB2E-F62C-4C02-BE78-5AE676DFEEA9}">
      <dgm:prSet/>
      <dgm:spPr/>
      <dgm:t>
        <a:bodyPr/>
        <a:lstStyle/>
        <a:p>
          <a:endParaRPr lang="en-US"/>
        </a:p>
      </dgm:t>
    </dgm:pt>
    <dgm:pt modelId="{E0ACE82D-C016-4E05-A1F0-72C7AC8D5570}">
      <dgm:prSet/>
      <dgm:spPr/>
      <dgm:t>
        <a:bodyPr/>
        <a:lstStyle/>
        <a:p>
          <a:pPr>
            <a:lnSpc>
              <a:spcPct val="100000"/>
            </a:lnSpc>
            <a:spcBef>
              <a:spcPts val="0"/>
            </a:spcBef>
            <a:spcAft>
              <a:spcPts val="1200"/>
            </a:spcAft>
          </a:pPr>
          <a:r>
            <a:rPr lang="en-US" altLang="en-US" dirty="0">
              <a:solidFill>
                <a:schemeClr val="accent6"/>
              </a:solidFill>
              <a:latin typeface="+mj-lt"/>
            </a:rPr>
            <a:t>Often includes active spasms</a:t>
          </a:r>
        </a:p>
      </dgm:t>
    </dgm:pt>
    <dgm:pt modelId="{9E8E4092-1ABC-4057-88A6-92C33681010A}" type="parTrans" cxnId="{B5A28836-7ADF-46C2-8D68-6537CBB2E7EB}">
      <dgm:prSet/>
      <dgm:spPr/>
      <dgm:t>
        <a:bodyPr/>
        <a:lstStyle/>
        <a:p>
          <a:endParaRPr lang="en-US"/>
        </a:p>
      </dgm:t>
    </dgm:pt>
    <dgm:pt modelId="{8BB723EC-77F5-44D5-ADA7-900F938E2557}" type="sibTrans" cxnId="{B5A28836-7ADF-46C2-8D68-6537CBB2E7EB}">
      <dgm:prSet/>
      <dgm:spPr/>
      <dgm:t>
        <a:bodyPr/>
        <a:lstStyle/>
        <a:p>
          <a:endParaRPr lang="en-US"/>
        </a:p>
      </dgm:t>
    </dgm:pt>
    <dgm:pt modelId="{ED1BD42F-0E79-44EE-9AC2-5E8EC9549424}">
      <dgm:prSet/>
      <dgm:spPr/>
      <dgm:t>
        <a:bodyPr/>
        <a:lstStyle/>
        <a:p>
          <a:pPr>
            <a:lnSpc>
              <a:spcPct val="100000"/>
            </a:lnSpc>
            <a:spcBef>
              <a:spcPts val="0"/>
            </a:spcBef>
            <a:spcAft>
              <a:spcPts val="1200"/>
            </a:spcAft>
          </a:pPr>
          <a:r>
            <a:rPr lang="en-US" altLang="en-US" dirty="0">
              <a:solidFill>
                <a:schemeClr val="accent6"/>
              </a:solidFill>
              <a:latin typeface="+mj-lt"/>
            </a:rPr>
            <a:t>May be perceived as painful </a:t>
          </a:r>
        </a:p>
      </dgm:t>
    </dgm:pt>
    <dgm:pt modelId="{40A4D8EE-25D4-4A1B-A3E5-A3DC3D9EB3A1}" type="parTrans" cxnId="{2FDCEBF6-E77D-4D58-980E-1693ECD65EDC}">
      <dgm:prSet/>
      <dgm:spPr/>
      <dgm:t>
        <a:bodyPr/>
        <a:lstStyle/>
        <a:p>
          <a:endParaRPr lang="en-US"/>
        </a:p>
      </dgm:t>
    </dgm:pt>
    <dgm:pt modelId="{5361F7C5-D059-4811-896F-F799A328F789}" type="sibTrans" cxnId="{2FDCEBF6-E77D-4D58-980E-1693ECD65EDC}">
      <dgm:prSet/>
      <dgm:spPr/>
      <dgm:t>
        <a:bodyPr/>
        <a:lstStyle/>
        <a:p>
          <a:endParaRPr lang="en-US"/>
        </a:p>
      </dgm:t>
    </dgm:pt>
    <dgm:pt modelId="{3467715A-DB2F-4409-806F-6E284150CB39}">
      <dgm:prSet/>
      <dgm:spPr/>
      <dgm:t>
        <a:bodyPr/>
        <a:lstStyle/>
        <a:p>
          <a:pPr>
            <a:lnSpc>
              <a:spcPct val="100000"/>
            </a:lnSpc>
            <a:spcBef>
              <a:spcPts val="0"/>
            </a:spcBef>
            <a:spcAft>
              <a:spcPts val="1200"/>
            </a:spcAft>
          </a:pPr>
          <a:endParaRPr lang="en-US" dirty="0">
            <a:solidFill>
              <a:schemeClr val="accent6"/>
            </a:solidFill>
          </a:endParaRPr>
        </a:p>
      </dgm:t>
    </dgm:pt>
    <dgm:pt modelId="{11E8BF41-33E9-47F6-AA92-1314CF2CA802}" type="parTrans" cxnId="{12BBD396-EAB8-48A6-A1F6-9C3684E6D2DE}">
      <dgm:prSet/>
      <dgm:spPr/>
      <dgm:t>
        <a:bodyPr/>
        <a:lstStyle/>
        <a:p>
          <a:endParaRPr lang="en-US"/>
        </a:p>
      </dgm:t>
    </dgm:pt>
    <dgm:pt modelId="{78FD9F1E-8A06-4CC7-B32E-979939CB7B40}" type="sibTrans" cxnId="{12BBD396-EAB8-48A6-A1F6-9C3684E6D2DE}">
      <dgm:prSet/>
      <dgm:spPr/>
      <dgm:t>
        <a:bodyPr/>
        <a:lstStyle/>
        <a:p>
          <a:endParaRPr lang="en-US"/>
        </a:p>
      </dgm:t>
    </dgm:pt>
    <dgm:pt modelId="{E2A920C0-316B-494F-9ABF-56BBB1914BBD}">
      <dgm:prSet/>
      <dgm:spPr/>
      <dgm:t>
        <a:bodyPr/>
        <a:lstStyle/>
        <a:p>
          <a:pPr>
            <a:lnSpc>
              <a:spcPct val="100000"/>
            </a:lnSpc>
            <a:spcBef>
              <a:spcPts val="0"/>
            </a:spcBef>
            <a:spcAft>
              <a:spcPts val="1200"/>
            </a:spcAft>
          </a:pPr>
          <a:r>
            <a:rPr lang="en-US" altLang="en-US" dirty="0">
              <a:solidFill>
                <a:schemeClr val="accent6"/>
              </a:solidFill>
              <a:latin typeface="+mj-lt"/>
            </a:rPr>
            <a:t>Worsens after periods of inactivity such as sleeping, sitting, traveling</a:t>
          </a:r>
        </a:p>
      </dgm:t>
    </dgm:pt>
    <dgm:pt modelId="{D6631FDC-2D5E-4123-AFD1-75219D78C54A}" type="parTrans" cxnId="{25B54ADA-6094-45D7-AB2F-8E68FE48F12B}">
      <dgm:prSet/>
      <dgm:spPr/>
    </dgm:pt>
    <dgm:pt modelId="{43A9D40A-591F-4F84-885B-BCE34D99B3BE}" type="sibTrans" cxnId="{25B54ADA-6094-45D7-AB2F-8E68FE48F12B}">
      <dgm:prSet/>
      <dgm:spPr/>
    </dgm:pt>
    <dgm:pt modelId="{1AF034BE-16EA-4674-8C5F-A5D2E5372EBA}">
      <dgm:prSet/>
      <dgm:spPr/>
      <dgm:t>
        <a:bodyPr/>
        <a:lstStyle/>
        <a:p>
          <a:r>
            <a:rPr lang="en-US" dirty="0">
              <a:solidFill>
                <a:schemeClr val="accent6"/>
              </a:solidFill>
            </a:rPr>
            <a:t>MS lesions in the spinal cord </a:t>
          </a:r>
        </a:p>
      </dgm:t>
    </dgm:pt>
    <dgm:pt modelId="{21E3EE30-B9E2-4574-91F4-2535284B7CF7}" type="parTrans" cxnId="{C2F9A22F-F41A-405A-A854-9F0469136540}">
      <dgm:prSet/>
      <dgm:spPr/>
    </dgm:pt>
    <dgm:pt modelId="{10F2D615-77D3-4EBC-9226-B474D3377126}" type="sibTrans" cxnId="{C2F9A22F-F41A-405A-A854-9F0469136540}">
      <dgm:prSet/>
      <dgm:spPr/>
    </dgm:pt>
    <dgm:pt modelId="{D3F64819-D41B-4CE9-98AD-5EDF5EBD04F8}">
      <dgm:prSet/>
      <dgm:spPr/>
      <dgm:t>
        <a:bodyPr/>
        <a:lstStyle/>
        <a:p>
          <a:endParaRPr lang="en-US" dirty="0">
            <a:solidFill>
              <a:schemeClr val="accent6"/>
            </a:solidFill>
          </a:endParaRPr>
        </a:p>
      </dgm:t>
    </dgm:pt>
    <dgm:pt modelId="{6BF810AA-1A64-4429-9DD1-0FD364DF1289}" type="parTrans" cxnId="{987A89FB-FAFF-4B06-8308-5F1F7AA19FF1}">
      <dgm:prSet/>
      <dgm:spPr/>
    </dgm:pt>
    <dgm:pt modelId="{300EE83C-6ED5-4271-9813-BF4DDB820629}" type="sibTrans" cxnId="{987A89FB-FAFF-4B06-8308-5F1F7AA19FF1}">
      <dgm:prSet/>
      <dgm:spPr/>
    </dgm:pt>
    <dgm:pt modelId="{1A8573F1-68A2-4A95-A7E1-CB780D3F442B}">
      <dgm:prSet/>
      <dgm:spPr/>
      <dgm:t>
        <a:bodyPr/>
        <a:lstStyle/>
        <a:p>
          <a:endParaRPr lang="en-US" dirty="0">
            <a:solidFill>
              <a:schemeClr val="accent6"/>
            </a:solidFill>
          </a:endParaRPr>
        </a:p>
      </dgm:t>
    </dgm:pt>
    <dgm:pt modelId="{ECBFDEAE-85C7-4A61-AA89-F2D75B2852B6}" type="parTrans" cxnId="{D1D4D375-876D-4FC5-A834-6C996895F806}">
      <dgm:prSet/>
      <dgm:spPr/>
    </dgm:pt>
    <dgm:pt modelId="{1C726A2E-0A40-4FA1-897A-37BB517021AF}" type="sibTrans" cxnId="{D1D4D375-876D-4FC5-A834-6C996895F806}">
      <dgm:prSet/>
      <dgm:spPr/>
    </dgm:pt>
    <dgm:pt modelId="{4E4FDE7A-0591-4B10-BF97-54D17C1FFE38}">
      <dgm:prSet/>
      <dgm:spPr/>
      <dgm:t>
        <a:bodyPr/>
        <a:lstStyle/>
        <a:p>
          <a:endParaRPr lang="en-US" dirty="0">
            <a:solidFill>
              <a:schemeClr val="accent6"/>
            </a:solidFill>
          </a:endParaRPr>
        </a:p>
      </dgm:t>
    </dgm:pt>
    <dgm:pt modelId="{DD5F312B-B980-4317-85D0-232B4CF5C23D}" type="parTrans" cxnId="{92F22B44-9F77-4965-BFCC-253837FB0A88}">
      <dgm:prSet/>
      <dgm:spPr/>
    </dgm:pt>
    <dgm:pt modelId="{E76860A9-D823-4280-9798-90260F129192}" type="sibTrans" cxnId="{92F22B44-9F77-4965-BFCC-253837FB0A88}">
      <dgm:prSet/>
      <dgm:spPr/>
    </dgm:pt>
    <dgm:pt modelId="{F0083EA8-E5A9-4D0A-9F7B-51C96470F256}">
      <dgm:prSet/>
      <dgm:spPr/>
      <dgm:t>
        <a:bodyPr/>
        <a:lstStyle/>
        <a:p>
          <a:endParaRPr lang="en-US" dirty="0">
            <a:solidFill>
              <a:schemeClr val="accent6"/>
            </a:solidFill>
          </a:endParaRPr>
        </a:p>
      </dgm:t>
    </dgm:pt>
    <dgm:pt modelId="{51160B27-9510-47C8-8BD1-36EB58896EE0}" type="parTrans" cxnId="{2773669F-CF22-472F-BA42-21279EBEFD7B}">
      <dgm:prSet/>
      <dgm:spPr/>
    </dgm:pt>
    <dgm:pt modelId="{8BE1B362-FEC5-4BF1-BF4F-A92F2A8BAAE5}" type="sibTrans" cxnId="{2773669F-CF22-472F-BA42-21279EBEFD7B}">
      <dgm:prSet/>
      <dgm:spPr/>
    </dgm:pt>
    <dgm:pt modelId="{6F9036CC-CA99-4ED5-8150-FCEA52E3C64A}">
      <dgm:prSet/>
      <dgm:spPr/>
      <dgm:t>
        <a:bodyPr/>
        <a:lstStyle/>
        <a:p>
          <a:endParaRPr lang="en-US" dirty="0">
            <a:solidFill>
              <a:schemeClr val="accent6"/>
            </a:solidFill>
          </a:endParaRPr>
        </a:p>
      </dgm:t>
    </dgm:pt>
    <dgm:pt modelId="{1756A0D2-9561-453F-923D-35CA57720D8D}" type="parTrans" cxnId="{626341D1-FF86-447E-9762-0BE498B6078D}">
      <dgm:prSet/>
      <dgm:spPr/>
    </dgm:pt>
    <dgm:pt modelId="{C977D367-AE89-47A0-8333-ABA27AF7CC41}" type="sibTrans" cxnId="{626341D1-FF86-447E-9762-0BE498B6078D}">
      <dgm:prSet/>
      <dgm:spPr/>
    </dgm:pt>
    <dgm:pt modelId="{34961F70-A7FC-4505-A013-597E4B072AC3}">
      <dgm:prSet/>
      <dgm:spPr/>
      <dgm:t>
        <a:bodyPr/>
        <a:lstStyle/>
        <a:p>
          <a:pPr>
            <a:spcAft>
              <a:spcPts val="600"/>
            </a:spcAft>
          </a:pPr>
          <a:r>
            <a:rPr lang="en-US" dirty="0">
              <a:solidFill>
                <a:schemeClr val="accent6"/>
              </a:solidFill>
            </a:rPr>
            <a:t>Contractures/ permanent restriction in range of motion leading to difficulty with self care and mobility</a:t>
          </a:r>
        </a:p>
      </dgm:t>
    </dgm:pt>
    <dgm:pt modelId="{284CB840-733A-4DCF-976B-D8651C09C1E2}" type="parTrans" cxnId="{8107B651-D378-44CC-BC5C-54BBBC0B9A21}">
      <dgm:prSet/>
      <dgm:spPr/>
    </dgm:pt>
    <dgm:pt modelId="{56BABD76-E42D-4F9D-8A57-0BF3C3CA8D4A}" type="sibTrans" cxnId="{8107B651-D378-44CC-BC5C-54BBBC0B9A21}">
      <dgm:prSet/>
      <dgm:spPr/>
    </dgm:pt>
    <dgm:pt modelId="{3DE6847E-9D07-49E4-9B59-B6C36C1CF7FE}">
      <dgm:prSet/>
      <dgm:spPr/>
      <dgm:t>
        <a:bodyPr/>
        <a:lstStyle/>
        <a:p>
          <a:pPr>
            <a:spcAft>
              <a:spcPts val="600"/>
            </a:spcAft>
          </a:pPr>
          <a:endParaRPr lang="en-US" dirty="0">
            <a:solidFill>
              <a:schemeClr val="accent6"/>
            </a:solidFill>
          </a:endParaRPr>
        </a:p>
      </dgm:t>
    </dgm:pt>
    <dgm:pt modelId="{0100CD98-B9C1-46D6-A000-0139C0499A43}" type="parTrans" cxnId="{0451C1A5-1A53-45B3-BB40-ABA9A2D9AF17}">
      <dgm:prSet/>
      <dgm:spPr/>
    </dgm:pt>
    <dgm:pt modelId="{BCC2F84D-58BC-4506-80DC-12593FF5C930}" type="sibTrans" cxnId="{0451C1A5-1A53-45B3-BB40-ABA9A2D9AF17}">
      <dgm:prSet/>
      <dgm:spPr/>
    </dgm:pt>
    <dgm:pt modelId="{F812FCDA-4845-4750-AE67-7EDDE83D94D0}">
      <dgm:prSet/>
      <dgm:spPr/>
      <dgm:t>
        <a:bodyPr/>
        <a:lstStyle/>
        <a:p>
          <a:pPr>
            <a:spcAft>
              <a:spcPts val="600"/>
            </a:spcAft>
          </a:pPr>
          <a:r>
            <a:rPr lang="en-US" dirty="0">
              <a:solidFill>
                <a:schemeClr val="accent6"/>
              </a:solidFill>
            </a:rPr>
            <a:t>Increased pain and weakness</a:t>
          </a:r>
        </a:p>
      </dgm:t>
    </dgm:pt>
    <dgm:pt modelId="{42652507-67DF-49EF-AD1E-661CD2B1CCA7}" type="parTrans" cxnId="{FC9B4608-BEAB-404A-9482-0DB24F73BC47}">
      <dgm:prSet/>
      <dgm:spPr/>
    </dgm:pt>
    <dgm:pt modelId="{A23DE80A-DD39-48A4-B1A2-F0A52FA37D50}" type="sibTrans" cxnId="{FC9B4608-BEAB-404A-9482-0DB24F73BC47}">
      <dgm:prSet/>
      <dgm:spPr/>
    </dgm:pt>
    <dgm:pt modelId="{5788E0A1-744C-4262-9830-6B7E2545010E}">
      <dgm:prSet/>
      <dgm:spPr/>
      <dgm:t>
        <a:bodyPr/>
        <a:lstStyle/>
        <a:p>
          <a:pPr>
            <a:spcAft>
              <a:spcPts val="600"/>
            </a:spcAft>
          </a:pPr>
          <a:r>
            <a:rPr lang="en-US" dirty="0">
              <a:solidFill>
                <a:schemeClr val="accent6"/>
              </a:solidFill>
            </a:rPr>
            <a:t>Skin breakdown</a:t>
          </a:r>
        </a:p>
      </dgm:t>
    </dgm:pt>
    <dgm:pt modelId="{2A70CC21-28F5-416B-9CA7-668564C3BCDA}" type="parTrans" cxnId="{422BBBE1-9281-408A-93D5-8D8340166F4A}">
      <dgm:prSet/>
      <dgm:spPr/>
    </dgm:pt>
    <dgm:pt modelId="{5FB43BD1-819D-47CB-BB94-68941D515F64}" type="sibTrans" cxnId="{422BBBE1-9281-408A-93D5-8D8340166F4A}">
      <dgm:prSet/>
      <dgm:spPr/>
    </dgm:pt>
    <dgm:pt modelId="{42BA9E9B-4093-4118-8463-3E4996C4BCB3}">
      <dgm:prSet/>
      <dgm:spPr/>
      <dgm:t>
        <a:bodyPr/>
        <a:lstStyle/>
        <a:p>
          <a:pPr>
            <a:spcAft>
              <a:spcPts val="600"/>
            </a:spcAft>
          </a:pPr>
          <a:endParaRPr lang="en-US" dirty="0">
            <a:solidFill>
              <a:schemeClr val="accent6"/>
            </a:solidFill>
          </a:endParaRPr>
        </a:p>
      </dgm:t>
    </dgm:pt>
    <dgm:pt modelId="{340F0E69-F2DC-459B-8A64-8A0038193243}" type="parTrans" cxnId="{0D9EB11E-0E0D-4FF0-8CFF-7F4FCE04FFE4}">
      <dgm:prSet/>
      <dgm:spPr/>
    </dgm:pt>
    <dgm:pt modelId="{874D8ADC-5835-4CC2-A583-EB0FFBCC4360}" type="sibTrans" cxnId="{0D9EB11E-0E0D-4FF0-8CFF-7F4FCE04FFE4}">
      <dgm:prSet/>
      <dgm:spPr/>
    </dgm:pt>
    <dgm:pt modelId="{32FC0F3A-1141-4F7B-A36E-EBA2312BBD68}" type="pres">
      <dgm:prSet presAssocID="{79BA52A2-AF01-48E1-B218-2ED7717462F7}" presName="Name0" presStyleCnt="0">
        <dgm:presLayoutVars>
          <dgm:dir/>
          <dgm:animLvl val="lvl"/>
          <dgm:resizeHandles val="exact"/>
        </dgm:presLayoutVars>
      </dgm:prSet>
      <dgm:spPr/>
    </dgm:pt>
    <dgm:pt modelId="{65A83CA4-16C6-43FD-BD66-63BAACDA0B3F}" type="pres">
      <dgm:prSet presAssocID="{5D3D10DF-2F88-4A17-9B18-1406DEF797CB}" presName="composite" presStyleCnt="0"/>
      <dgm:spPr/>
    </dgm:pt>
    <dgm:pt modelId="{294EECF4-3438-486E-A827-C92B7A798AF3}" type="pres">
      <dgm:prSet presAssocID="{5D3D10DF-2F88-4A17-9B18-1406DEF797CB}" presName="parTx" presStyleLbl="alignNode1" presStyleIdx="0" presStyleCnt="3">
        <dgm:presLayoutVars>
          <dgm:chMax val="0"/>
          <dgm:chPref val="0"/>
          <dgm:bulletEnabled val="1"/>
        </dgm:presLayoutVars>
      </dgm:prSet>
      <dgm:spPr/>
    </dgm:pt>
    <dgm:pt modelId="{8DB1A7C3-068B-4705-9EFD-8BCD9B8140E1}" type="pres">
      <dgm:prSet presAssocID="{5D3D10DF-2F88-4A17-9B18-1406DEF797CB}" presName="desTx" presStyleLbl="alignAccFollowNode1" presStyleIdx="0" presStyleCnt="3">
        <dgm:presLayoutVars>
          <dgm:bulletEnabled val="1"/>
        </dgm:presLayoutVars>
      </dgm:prSet>
      <dgm:spPr/>
    </dgm:pt>
    <dgm:pt modelId="{E664ACDA-9E92-4BBD-B53D-EEB19AE4DBCB}" type="pres">
      <dgm:prSet presAssocID="{03E51D46-01F0-4773-A0C9-EF6FE0BFC26B}" presName="space" presStyleCnt="0"/>
      <dgm:spPr/>
    </dgm:pt>
    <dgm:pt modelId="{BE36502A-8BE6-4CC8-81E3-70D3F46DFBA9}" type="pres">
      <dgm:prSet presAssocID="{D8A752F3-5203-43C4-B383-3C4FBFF1ED0A}" presName="composite" presStyleCnt="0"/>
      <dgm:spPr/>
    </dgm:pt>
    <dgm:pt modelId="{A1F955E5-F2E7-4F2A-8006-9D1599B26FEF}" type="pres">
      <dgm:prSet presAssocID="{D8A752F3-5203-43C4-B383-3C4FBFF1ED0A}" presName="parTx" presStyleLbl="alignNode1" presStyleIdx="1" presStyleCnt="3">
        <dgm:presLayoutVars>
          <dgm:chMax val="0"/>
          <dgm:chPref val="0"/>
          <dgm:bulletEnabled val="1"/>
        </dgm:presLayoutVars>
      </dgm:prSet>
      <dgm:spPr/>
    </dgm:pt>
    <dgm:pt modelId="{91A0CD08-AE92-44A8-9C0D-E0C94C9918BF}" type="pres">
      <dgm:prSet presAssocID="{D8A752F3-5203-43C4-B383-3C4FBFF1ED0A}" presName="desTx" presStyleLbl="alignAccFollowNode1" presStyleIdx="1" presStyleCnt="3">
        <dgm:presLayoutVars>
          <dgm:bulletEnabled val="1"/>
        </dgm:presLayoutVars>
      </dgm:prSet>
      <dgm:spPr/>
    </dgm:pt>
    <dgm:pt modelId="{8F849D33-7D56-45BF-A6A2-CA0CD60BF733}" type="pres">
      <dgm:prSet presAssocID="{280D75B5-15CE-40E3-AF96-382F8D70FE0D}" presName="space" presStyleCnt="0"/>
      <dgm:spPr/>
    </dgm:pt>
    <dgm:pt modelId="{DC5F7136-2FEF-476D-8096-8E568CDEF886}" type="pres">
      <dgm:prSet presAssocID="{5911BF3D-738B-4077-A802-6625BD18FA1E}" presName="composite" presStyleCnt="0"/>
      <dgm:spPr/>
    </dgm:pt>
    <dgm:pt modelId="{7FE3F2B2-3974-4BB3-B167-CE9105CA2DF7}" type="pres">
      <dgm:prSet presAssocID="{5911BF3D-738B-4077-A802-6625BD18FA1E}" presName="parTx" presStyleLbl="alignNode1" presStyleIdx="2" presStyleCnt="3">
        <dgm:presLayoutVars>
          <dgm:chMax val="0"/>
          <dgm:chPref val="0"/>
          <dgm:bulletEnabled val="1"/>
        </dgm:presLayoutVars>
      </dgm:prSet>
      <dgm:spPr/>
    </dgm:pt>
    <dgm:pt modelId="{03B728D3-CEAE-485B-95CD-312A45A87BC8}" type="pres">
      <dgm:prSet presAssocID="{5911BF3D-738B-4077-A802-6625BD18FA1E}" presName="desTx" presStyleLbl="alignAccFollowNode1" presStyleIdx="2" presStyleCnt="3">
        <dgm:presLayoutVars>
          <dgm:bulletEnabled val="1"/>
        </dgm:presLayoutVars>
      </dgm:prSet>
      <dgm:spPr/>
    </dgm:pt>
  </dgm:ptLst>
  <dgm:cxnLst>
    <dgm:cxn modelId="{FC9B4608-BEAB-404A-9482-0DB24F73BC47}" srcId="{5911BF3D-738B-4077-A802-6625BD18FA1E}" destId="{F812FCDA-4845-4750-AE67-7EDDE83D94D0}" srcOrd="3" destOrd="0" parTransId="{42652507-67DF-49EF-AD1E-661CD2B1CCA7}" sibTransId="{A23DE80A-DD39-48A4-B1A2-F0A52FA37D50}"/>
    <dgm:cxn modelId="{0E08C70D-B064-4CA1-A16A-5CAD51C8F94F}" type="presOf" srcId="{1A8573F1-68A2-4A95-A7E1-CB780D3F442B}" destId="{91A0CD08-AE92-44A8-9C0D-E0C94C9918BF}" srcOrd="0" destOrd="6" presId="urn:microsoft.com/office/officeart/2005/8/layout/hList1"/>
    <dgm:cxn modelId="{C896280F-D1EF-4851-8508-2B02E45DA6D1}" srcId="{5D3D10DF-2F88-4A17-9B18-1406DEF797CB}" destId="{AEC6EE5C-95D2-4AA5-9ABB-922FC2397631}" srcOrd="0" destOrd="0" parTransId="{15F20C37-7114-4CEC-8F6A-F906945282C1}" sibTransId="{5E706F4A-3AEA-4658-9E89-7E64862D5841}"/>
    <dgm:cxn modelId="{0D9EB11E-0E0D-4FF0-8CFF-7F4FCE04FFE4}" srcId="{5911BF3D-738B-4077-A802-6625BD18FA1E}" destId="{42BA9E9B-4093-4118-8463-3E4996C4BCB3}" srcOrd="4" destOrd="0" parTransId="{340F0E69-F2DC-459B-8A64-8A0038193243}" sibTransId="{874D8ADC-5835-4CC2-A583-EB0FFBCC4360}"/>
    <dgm:cxn modelId="{4D4D281F-A2BE-4794-BF5B-FC73E79233CB}" type="presOf" srcId="{A6FE9797-BEE2-44C6-AD05-8EB03169D00C}" destId="{03B728D3-CEAE-485B-95CD-312A45A87BC8}" srcOrd="0" destOrd="0" presId="urn:microsoft.com/office/officeart/2005/8/layout/hList1"/>
    <dgm:cxn modelId="{74A24424-E3F5-4922-BD66-6E70467FB391}" type="presOf" srcId="{D8A752F3-5203-43C4-B383-3C4FBFF1ED0A}" destId="{A1F955E5-F2E7-4F2A-8006-9D1599B26FEF}" srcOrd="0" destOrd="0" presId="urn:microsoft.com/office/officeart/2005/8/layout/hList1"/>
    <dgm:cxn modelId="{BC6A3A2B-DA67-44E3-B7A3-00AD98BBF3AF}" type="presOf" srcId="{E0ACE82D-C016-4E05-A1F0-72C7AC8D5570}" destId="{8DB1A7C3-068B-4705-9EFD-8BCD9B8140E1}" srcOrd="0" destOrd="1" presId="urn:microsoft.com/office/officeart/2005/8/layout/hList1"/>
    <dgm:cxn modelId="{1113AB2E-F62C-4C02-BE78-5AE676DFEEA9}" srcId="{D8A752F3-5203-43C4-B383-3C4FBFF1ED0A}" destId="{6AD4CF97-EA77-4576-92EE-FC0A0D40B9C8}" srcOrd="7" destOrd="0" parTransId="{B02BECB5-76EA-4E6F-BE0A-4718F01D09C2}" sibTransId="{75D366D7-403F-4938-86C9-086CD6772A98}"/>
    <dgm:cxn modelId="{C2F9A22F-F41A-405A-A854-9F0469136540}" srcId="{D8A752F3-5203-43C4-B383-3C4FBFF1ED0A}" destId="{1AF034BE-16EA-4674-8C5F-A5D2E5372EBA}" srcOrd="0" destOrd="0" parTransId="{21E3EE30-B9E2-4574-91F4-2535284B7CF7}" sibTransId="{10F2D615-77D3-4EBC-9226-B474D3377126}"/>
    <dgm:cxn modelId="{72A96031-82B6-4BC6-9428-96C5AAF79EC0}" type="presOf" srcId="{6F9036CC-CA99-4ED5-8150-FCEA52E3C64A}" destId="{91A0CD08-AE92-44A8-9C0D-E0C94C9918BF}" srcOrd="0" destOrd="3" presId="urn:microsoft.com/office/officeart/2005/8/layout/hList1"/>
    <dgm:cxn modelId="{7737FB34-04AC-4C2B-B471-A80F08BA9A86}" type="presOf" srcId="{5788E0A1-744C-4262-9830-6B7E2545010E}" destId="{03B728D3-CEAE-485B-95CD-312A45A87BC8}" srcOrd="0" destOrd="5" presId="urn:microsoft.com/office/officeart/2005/8/layout/hList1"/>
    <dgm:cxn modelId="{B5A28836-7ADF-46C2-8D68-6537CBB2E7EB}" srcId="{5D3D10DF-2F88-4A17-9B18-1406DEF797CB}" destId="{E0ACE82D-C016-4E05-A1F0-72C7AC8D5570}" srcOrd="1" destOrd="0" parTransId="{9E8E4092-1ABC-4057-88A6-92C33681010A}" sibTransId="{8BB723EC-77F5-44D5-ADA7-900F938E2557}"/>
    <dgm:cxn modelId="{3D960D5E-167F-4C9B-86C0-6443BC021CC1}" type="presOf" srcId="{3467715A-DB2F-4409-806F-6E284150CB39}" destId="{8DB1A7C3-068B-4705-9EFD-8BCD9B8140E1}" srcOrd="0" destOrd="4" presId="urn:microsoft.com/office/officeart/2005/8/layout/hList1"/>
    <dgm:cxn modelId="{9EF4515F-C6AD-4280-993B-7245F1ADD1C4}" srcId="{D8A752F3-5203-43C4-B383-3C4FBFF1ED0A}" destId="{3339FB4A-62FF-4FC8-A15F-A73BE58253D2}" srcOrd="2" destOrd="0" parTransId="{62955CA0-91CD-463E-8A08-A19056121415}" sibTransId="{DC9A30AA-2583-421C-A5C4-B569A4F13152}"/>
    <dgm:cxn modelId="{811C1C61-AADA-4EAD-B05F-85F476F79FD8}" type="presOf" srcId="{ED1BD42F-0E79-44EE-9AC2-5E8EC9549424}" destId="{8DB1A7C3-068B-4705-9EFD-8BCD9B8140E1}" srcOrd="0" destOrd="2" presId="urn:microsoft.com/office/officeart/2005/8/layout/hList1"/>
    <dgm:cxn modelId="{92F22B44-9F77-4965-BFCC-253837FB0A88}" srcId="{D8A752F3-5203-43C4-B383-3C4FBFF1ED0A}" destId="{4E4FDE7A-0591-4B10-BF97-54D17C1FFE38}" srcOrd="5" destOrd="0" parTransId="{DD5F312B-B980-4317-85D0-232B4CF5C23D}" sibTransId="{E76860A9-D823-4280-9798-90260F129192}"/>
    <dgm:cxn modelId="{CF006C65-AFC1-45D0-886D-1EBD4F2E3EAF}" srcId="{79BA52A2-AF01-48E1-B218-2ED7717462F7}" destId="{5D3D10DF-2F88-4A17-9B18-1406DEF797CB}" srcOrd="0" destOrd="0" parTransId="{E8441A0F-9ADB-4B84-8915-FB711DCB78B7}" sibTransId="{03E51D46-01F0-4773-A0C9-EF6FE0BFC26B}"/>
    <dgm:cxn modelId="{AFE20E6E-B1EF-4F69-8C75-12C69D9C24C8}" type="presOf" srcId="{D3F64819-D41B-4CE9-98AD-5EDF5EBD04F8}" destId="{91A0CD08-AE92-44A8-9C0D-E0C94C9918BF}" srcOrd="0" destOrd="1" presId="urn:microsoft.com/office/officeart/2005/8/layout/hList1"/>
    <dgm:cxn modelId="{C5F32050-1ACD-4C16-8F19-242FA75F0C7D}" type="presOf" srcId="{5D3D10DF-2F88-4A17-9B18-1406DEF797CB}" destId="{294EECF4-3438-486E-A827-C92B7A798AF3}" srcOrd="0" destOrd="0" presId="urn:microsoft.com/office/officeart/2005/8/layout/hList1"/>
    <dgm:cxn modelId="{8107B651-D378-44CC-BC5C-54BBBC0B9A21}" srcId="{5911BF3D-738B-4077-A802-6625BD18FA1E}" destId="{34961F70-A7FC-4505-A013-597E4B072AC3}" srcOrd="2" destOrd="0" parTransId="{284CB840-733A-4DCF-976B-D8651C09C1E2}" sibTransId="{56BABD76-E42D-4F9D-8A57-0BF3C3CA8D4A}"/>
    <dgm:cxn modelId="{A9F05255-A6C0-46BB-8EA0-B41670304DFA}" type="presOf" srcId="{F0083EA8-E5A9-4D0A-9F7B-51C96470F256}" destId="{91A0CD08-AE92-44A8-9C0D-E0C94C9918BF}" srcOrd="0" destOrd="4" presId="urn:microsoft.com/office/officeart/2005/8/layout/hList1"/>
    <dgm:cxn modelId="{08ABC575-65B1-4E2C-BB39-86A6A447068A}" type="presOf" srcId="{5911BF3D-738B-4077-A802-6625BD18FA1E}" destId="{7FE3F2B2-3974-4BB3-B167-CE9105CA2DF7}" srcOrd="0" destOrd="0" presId="urn:microsoft.com/office/officeart/2005/8/layout/hList1"/>
    <dgm:cxn modelId="{D1D4D375-876D-4FC5-A834-6C996895F806}" srcId="{D8A752F3-5203-43C4-B383-3C4FBFF1ED0A}" destId="{1A8573F1-68A2-4A95-A7E1-CB780D3F442B}" srcOrd="6" destOrd="0" parTransId="{ECBFDEAE-85C7-4A61-AA89-F2D75B2852B6}" sibTransId="{1C726A2E-0A40-4FA1-897A-37BB517021AF}"/>
    <dgm:cxn modelId="{B7F37C5A-32CE-47FF-B2B9-0B752CDC1377}" srcId="{79BA52A2-AF01-48E1-B218-2ED7717462F7}" destId="{5911BF3D-738B-4077-A802-6625BD18FA1E}" srcOrd="2" destOrd="0" parTransId="{A202E545-FB6F-410B-8828-52E0678288C2}" sibTransId="{1E5581A9-3067-4DF1-8400-1BB82A62EDD9}"/>
    <dgm:cxn modelId="{7A33E68A-7F50-4638-B4E3-99FE43980973}" type="presOf" srcId="{E2A920C0-316B-494F-9ABF-56BBB1914BBD}" destId="{8DB1A7C3-068B-4705-9EFD-8BCD9B8140E1}" srcOrd="0" destOrd="3" presId="urn:microsoft.com/office/officeart/2005/8/layout/hList1"/>
    <dgm:cxn modelId="{12BBD396-EAB8-48A6-A1F6-9C3684E6D2DE}" srcId="{5D3D10DF-2F88-4A17-9B18-1406DEF797CB}" destId="{3467715A-DB2F-4409-806F-6E284150CB39}" srcOrd="4" destOrd="0" parTransId="{11E8BF41-33E9-47F6-AA92-1314CF2CA802}" sibTransId="{78FD9F1E-8A06-4CC7-B32E-979939CB7B40}"/>
    <dgm:cxn modelId="{2FF31997-9B4A-4763-B98C-454117C3372B}" srcId="{79BA52A2-AF01-48E1-B218-2ED7717462F7}" destId="{D8A752F3-5203-43C4-B383-3C4FBFF1ED0A}" srcOrd="1" destOrd="0" parTransId="{C5EDD33C-E643-4F53-96B3-0B180F2EC83E}" sibTransId="{280D75B5-15CE-40E3-AF96-382F8D70FE0D}"/>
    <dgm:cxn modelId="{2773669F-CF22-472F-BA42-21279EBEFD7B}" srcId="{D8A752F3-5203-43C4-B383-3C4FBFF1ED0A}" destId="{F0083EA8-E5A9-4D0A-9F7B-51C96470F256}" srcOrd="4" destOrd="0" parTransId="{51160B27-9510-47C8-8BD1-36EB58896EE0}" sibTransId="{8BE1B362-FEC5-4BF1-BF4F-A92F2A8BAAE5}"/>
    <dgm:cxn modelId="{0451C1A5-1A53-45B3-BB40-ABA9A2D9AF17}" srcId="{5911BF3D-738B-4077-A802-6625BD18FA1E}" destId="{3DE6847E-9D07-49E4-9B59-B6C36C1CF7FE}" srcOrd="1" destOrd="0" parTransId="{0100CD98-B9C1-46D6-A000-0139C0499A43}" sibTransId="{BCC2F84D-58BC-4506-80DC-12593FF5C930}"/>
    <dgm:cxn modelId="{A6D03AAA-A416-4473-82F2-FDD9629F1ACC}" type="presOf" srcId="{3DE6847E-9D07-49E4-9B59-B6C36C1CF7FE}" destId="{03B728D3-CEAE-485B-95CD-312A45A87BC8}" srcOrd="0" destOrd="1" presId="urn:microsoft.com/office/officeart/2005/8/layout/hList1"/>
    <dgm:cxn modelId="{3CA642AC-9961-42A1-895B-9F3F87D81F41}" type="presOf" srcId="{AEC6EE5C-95D2-4AA5-9ABB-922FC2397631}" destId="{8DB1A7C3-068B-4705-9EFD-8BCD9B8140E1}" srcOrd="0" destOrd="0" presId="urn:microsoft.com/office/officeart/2005/8/layout/hList1"/>
    <dgm:cxn modelId="{37E0ABBC-824C-41A7-A8BB-38AA2EEAB3AF}" type="presOf" srcId="{6AD4CF97-EA77-4576-92EE-FC0A0D40B9C8}" destId="{91A0CD08-AE92-44A8-9C0D-E0C94C9918BF}" srcOrd="0" destOrd="7" presId="urn:microsoft.com/office/officeart/2005/8/layout/hList1"/>
    <dgm:cxn modelId="{D1D09AC0-A32D-4103-966C-67680B1092F1}" type="presOf" srcId="{3339FB4A-62FF-4FC8-A15F-A73BE58253D2}" destId="{91A0CD08-AE92-44A8-9C0D-E0C94C9918BF}" srcOrd="0" destOrd="2" presId="urn:microsoft.com/office/officeart/2005/8/layout/hList1"/>
    <dgm:cxn modelId="{792F20C6-F870-44CD-BED9-45BE41FB5917}" type="presOf" srcId="{42BA9E9B-4093-4118-8463-3E4996C4BCB3}" destId="{03B728D3-CEAE-485B-95CD-312A45A87BC8}" srcOrd="0" destOrd="4" presId="urn:microsoft.com/office/officeart/2005/8/layout/hList1"/>
    <dgm:cxn modelId="{6D51A1CD-BF2D-46E4-8FCB-6CD9F65B7C39}" srcId="{5911BF3D-738B-4077-A802-6625BD18FA1E}" destId="{A6FE9797-BEE2-44C6-AD05-8EB03169D00C}" srcOrd="0" destOrd="0" parTransId="{D3CC60A7-0F4E-422E-8467-3CA810DDF1EB}" sibTransId="{30AC8513-7410-4EE6-A58A-1FD803799B55}"/>
    <dgm:cxn modelId="{626341D1-FF86-447E-9762-0BE498B6078D}" srcId="{D8A752F3-5203-43C4-B383-3C4FBFF1ED0A}" destId="{6F9036CC-CA99-4ED5-8150-FCEA52E3C64A}" srcOrd="3" destOrd="0" parTransId="{1756A0D2-9561-453F-923D-35CA57720D8D}" sibTransId="{C977D367-AE89-47A0-8333-ABA27AF7CC41}"/>
    <dgm:cxn modelId="{899C2DD8-66D5-4923-A07E-FF61744D3199}" type="presOf" srcId="{F812FCDA-4845-4750-AE67-7EDDE83D94D0}" destId="{03B728D3-CEAE-485B-95CD-312A45A87BC8}" srcOrd="0" destOrd="3" presId="urn:microsoft.com/office/officeart/2005/8/layout/hList1"/>
    <dgm:cxn modelId="{25B54ADA-6094-45D7-AB2F-8E68FE48F12B}" srcId="{5D3D10DF-2F88-4A17-9B18-1406DEF797CB}" destId="{E2A920C0-316B-494F-9ABF-56BBB1914BBD}" srcOrd="3" destOrd="0" parTransId="{D6631FDC-2D5E-4123-AFD1-75219D78C54A}" sibTransId="{43A9D40A-591F-4F84-885B-BCE34D99B3BE}"/>
    <dgm:cxn modelId="{422BBBE1-9281-408A-93D5-8D8340166F4A}" srcId="{5911BF3D-738B-4077-A802-6625BD18FA1E}" destId="{5788E0A1-744C-4262-9830-6B7E2545010E}" srcOrd="5" destOrd="0" parTransId="{2A70CC21-28F5-416B-9CA7-668564C3BCDA}" sibTransId="{5FB43BD1-819D-47CB-BB94-68941D515F64}"/>
    <dgm:cxn modelId="{BC3B51E2-34D6-4EC7-94A4-7A1EBB4E07BC}" type="presOf" srcId="{34961F70-A7FC-4505-A013-597E4B072AC3}" destId="{03B728D3-CEAE-485B-95CD-312A45A87BC8}" srcOrd="0" destOrd="2" presId="urn:microsoft.com/office/officeart/2005/8/layout/hList1"/>
    <dgm:cxn modelId="{F4DB97E2-ECC6-4EED-8785-AAD0A7CDA0DE}" type="presOf" srcId="{79BA52A2-AF01-48E1-B218-2ED7717462F7}" destId="{32FC0F3A-1141-4F7B-A36E-EBA2312BBD68}" srcOrd="0" destOrd="0" presId="urn:microsoft.com/office/officeart/2005/8/layout/hList1"/>
    <dgm:cxn modelId="{66466EE6-84A8-4DAA-BBFE-BAFF95B4AFB8}" type="presOf" srcId="{1AF034BE-16EA-4674-8C5F-A5D2E5372EBA}" destId="{91A0CD08-AE92-44A8-9C0D-E0C94C9918BF}" srcOrd="0" destOrd="0" presId="urn:microsoft.com/office/officeart/2005/8/layout/hList1"/>
    <dgm:cxn modelId="{4EDF31F1-45C3-441F-B759-EF18B204C2EE}" type="presOf" srcId="{4E4FDE7A-0591-4B10-BF97-54D17C1FFE38}" destId="{91A0CD08-AE92-44A8-9C0D-E0C94C9918BF}" srcOrd="0" destOrd="5" presId="urn:microsoft.com/office/officeart/2005/8/layout/hList1"/>
    <dgm:cxn modelId="{2FDCEBF6-E77D-4D58-980E-1693ECD65EDC}" srcId="{5D3D10DF-2F88-4A17-9B18-1406DEF797CB}" destId="{ED1BD42F-0E79-44EE-9AC2-5E8EC9549424}" srcOrd="2" destOrd="0" parTransId="{40A4D8EE-25D4-4A1B-A3E5-A3DC3D9EB3A1}" sibTransId="{5361F7C5-D059-4811-896F-F799A328F789}"/>
    <dgm:cxn modelId="{987A89FB-FAFF-4B06-8308-5F1F7AA19FF1}" srcId="{D8A752F3-5203-43C4-B383-3C4FBFF1ED0A}" destId="{D3F64819-D41B-4CE9-98AD-5EDF5EBD04F8}" srcOrd="1" destOrd="0" parTransId="{6BF810AA-1A64-4429-9DD1-0FD364DF1289}" sibTransId="{300EE83C-6ED5-4271-9813-BF4DDB820629}"/>
    <dgm:cxn modelId="{7B4DC633-ADA8-4DBB-9B60-4DA1C414FDE0}" type="presParOf" srcId="{32FC0F3A-1141-4F7B-A36E-EBA2312BBD68}" destId="{65A83CA4-16C6-43FD-BD66-63BAACDA0B3F}" srcOrd="0" destOrd="0" presId="urn:microsoft.com/office/officeart/2005/8/layout/hList1"/>
    <dgm:cxn modelId="{4933B69B-3DD2-4DD0-AE89-12B7BA28FDFA}" type="presParOf" srcId="{65A83CA4-16C6-43FD-BD66-63BAACDA0B3F}" destId="{294EECF4-3438-486E-A827-C92B7A798AF3}" srcOrd="0" destOrd="0" presId="urn:microsoft.com/office/officeart/2005/8/layout/hList1"/>
    <dgm:cxn modelId="{A84792EB-EED9-4311-8546-8E58F92A4A13}" type="presParOf" srcId="{65A83CA4-16C6-43FD-BD66-63BAACDA0B3F}" destId="{8DB1A7C3-068B-4705-9EFD-8BCD9B8140E1}" srcOrd="1" destOrd="0" presId="urn:microsoft.com/office/officeart/2005/8/layout/hList1"/>
    <dgm:cxn modelId="{6193D85C-EC85-4016-AA04-85EB050F9D7A}" type="presParOf" srcId="{32FC0F3A-1141-4F7B-A36E-EBA2312BBD68}" destId="{E664ACDA-9E92-4BBD-B53D-EEB19AE4DBCB}" srcOrd="1" destOrd="0" presId="urn:microsoft.com/office/officeart/2005/8/layout/hList1"/>
    <dgm:cxn modelId="{F934FEB3-4735-4BA1-B35D-206243CB471D}" type="presParOf" srcId="{32FC0F3A-1141-4F7B-A36E-EBA2312BBD68}" destId="{BE36502A-8BE6-4CC8-81E3-70D3F46DFBA9}" srcOrd="2" destOrd="0" presId="urn:microsoft.com/office/officeart/2005/8/layout/hList1"/>
    <dgm:cxn modelId="{3C1C12D8-D34B-47DA-8352-D9F2967DFBCC}" type="presParOf" srcId="{BE36502A-8BE6-4CC8-81E3-70D3F46DFBA9}" destId="{A1F955E5-F2E7-4F2A-8006-9D1599B26FEF}" srcOrd="0" destOrd="0" presId="urn:microsoft.com/office/officeart/2005/8/layout/hList1"/>
    <dgm:cxn modelId="{948A755B-05B2-4E8C-A464-C90EF14BC2C6}" type="presParOf" srcId="{BE36502A-8BE6-4CC8-81E3-70D3F46DFBA9}" destId="{91A0CD08-AE92-44A8-9C0D-E0C94C9918BF}" srcOrd="1" destOrd="0" presId="urn:microsoft.com/office/officeart/2005/8/layout/hList1"/>
    <dgm:cxn modelId="{EB0A20D9-FC0F-4B1D-82CB-AAB90F602752}" type="presParOf" srcId="{32FC0F3A-1141-4F7B-A36E-EBA2312BBD68}" destId="{8F849D33-7D56-45BF-A6A2-CA0CD60BF733}" srcOrd="3" destOrd="0" presId="urn:microsoft.com/office/officeart/2005/8/layout/hList1"/>
    <dgm:cxn modelId="{DB100B10-4D9B-4801-8CC3-BD7A6FD61ECC}" type="presParOf" srcId="{32FC0F3A-1141-4F7B-A36E-EBA2312BBD68}" destId="{DC5F7136-2FEF-476D-8096-8E568CDEF886}" srcOrd="4" destOrd="0" presId="urn:microsoft.com/office/officeart/2005/8/layout/hList1"/>
    <dgm:cxn modelId="{9D55B4A4-EA45-4287-8AA8-F7B18A014F26}" type="presParOf" srcId="{DC5F7136-2FEF-476D-8096-8E568CDEF886}" destId="{7FE3F2B2-3974-4BB3-B167-CE9105CA2DF7}" srcOrd="0" destOrd="0" presId="urn:microsoft.com/office/officeart/2005/8/layout/hList1"/>
    <dgm:cxn modelId="{602602F1-D8AD-493B-A712-0DB6A619D01B}" type="presParOf" srcId="{DC5F7136-2FEF-476D-8096-8E568CDEF886}" destId="{03B728D3-CEAE-485B-95CD-312A45A87B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BA52A2-AF01-48E1-B218-2ED7717462F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D3D10DF-2F88-4A17-9B18-1406DEF797CB}">
      <dgm:prSet custT="1"/>
      <dgm:spPr/>
      <dgm:t>
        <a:bodyPr/>
        <a:lstStyle/>
        <a:p>
          <a:r>
            <a:rPr lang="en-US" sz="2400" b="1" dirty="0">
              <a:solidFill>
                <a:schemeClr val="accent6"/>
              </a:solidFill>
            </a:rPr>
            <a:t>Overview</a:t>
          </a:r>
          <a:endParaRPr lang="en-US" sz="2400" dirty="0">
            <a:solidFill>
              <a:schemeClr val="accent6"/>
            </a:solidFill>
          </a:endParaRPr>
        </a:p>
      </dgm:t>
    </dgm:pt>
    <dgm:pt modelId="{E8441A0F-9ADB-4B84-8915-FB711DCB78B7}" type="parTrans" cxnId="{CF006C65-AFC1-45D0-886D-1EBD4F2E3EAF}">
      <dgm:prSet/>
      <dgm:spPr/>
      <dgm:t>
        <a:bodyPr/>
        <a:lstStyle/>
        <a:p>
          <a:endParaRPr lang="en-US"/>
        </a:p>
      </dgm:t>
    </dgm:pt>
    <dgm:pt modelId="{03E51D46-01F0-4773-A0C9-EF6FE0BFC26B}" type="sibTrans" cxnId="{CF006C65-AFC1-45D0-886D-1EBD4F2E3EAF}">
      <dgm:prSet/>
      <dgm:spPr/>
      <dgm:t>
        <a:bodyPr/>
        <a:lstStyle/>
        <a:p>
          <a:endParaRPr lang="en-US"/>
        </a:p>
      </dgm:t>
    </dgm:pt>
    <dgm:pt modelId="{AEC6EE5C-95D2-4AA5-9ABB-922FC2397631}">
      <dgm:prSet/>
      <dgm:spPr/>
      <dgm:t>
        <a:bodyPr/>
        <a:lstStyle/>
        <a:p>
          <a:pPr>
            <a:lnSpc>
              <a:spcPct val="100000"/>
            </a:lnSpc>
            <a:spcBef>
              <a:spcPts val="0"/>
            </a:spcBef>
            <a:spcAft>
              <a:spcPts val="1200"/>
            </a:spcAft>
          </a:pPr>
          <a:r>
            <a:rPr lang="en-US" altLang="en-US" dirty="0">
              <a:solidFill>
                <a:schemeClr val="accent6"/>
              </a:solidFill>
              <a:latin typeface="+mn-lt"/>
            </a:rPr>
            <a:t>NARCOMS reported &gt;80% of people with MS experience some type of pain</a:t>
          </a:r>
          <a:endParaRPr lang="en-US" dirty="0">
            <a:solidFill>
              <a:schemeClr val="accent6"/>
            </a:solidFill>
          </a:endParaRPr>
        </a:p>
      </dgm:t>
    </dgm:pt>
    <dgm:pt modelId="{15F20C37-7114-4CEC-8F6A-F906945282C1}" type="parTrans" cxnId="{C896280F-D1EF-4851-8508-2B02E45DA6D1}">
      <dgm:prSet/>
      <dgm:spPr/>
      <dgm:t>
        <a:bodyPr/>
        <a:lstStyle/>
        <a:p>
          <a:endParaRPr lang="en-US"/>
        </a:p>
      </dgm:t>
    </dgm:pt>
    <dgm:pt modelId="{5E706F4A-3AEA-4658-9E89-7E64862D5841}" type="sibTrans" cxnId="{C896280F-D1EF-4851-8508-2B02E45DA6D1}">
      <dgm:prSet/>
      <dgm:spPr/>
      <dgm:t>
        <a:bodyPr/>
        <a:lstStyle/>
        <a:p>
          <a:endParaRPr lang="en-US"/>
        </a:p>
      </dgm:t>
    </dgm:pt>
    <dgm:pt modelId="{D8A752F3-5203-43C4-B383-3C4FBFF1ED0A}">
      <dgm:prSet custT="1"/>
      <dgm:spPr/>
      <dgm:t>
        <a:bodyPr/>
        <a:lstStyle/>
        <a:p>
          <a:r>
            <a:rPr lang="en-US" sz="2400" b="1" dirty="0">
              <a:solidFill>
                <a:schemeClr val="bg1"/>
              </a:solidFill>
            </a:rPr>
            <a:t>Symptoms</a:t>
          </a:r>
          <a:endParaRPr lang="en-US" sz="2400" dirty="0">
            <a:solidFill>
              <a:schemeClr val="bg1"/>
            </a:solidFill>
          </a:endParaRPr>
        </a:p>
      </dgm:t>
    </dgm:pt>
    <dgm:pt modelId="{C5EDD33C-E643-4F53-96B3-0B180F2EC83E}" type="parTrans" cxnId="{2FF31997-9B4A-4763-B98C-454117C3372B}">
      <dgm:prSet/>
      <dgm:spPr/>
      <dgm:t>
        <a:bodyPr/>
        <a:lstStyle/>
        <a:p>
          <a:endParaRPr lang="en-US"/>
        </a:p>
      </dgm:t>
    </dgm:pt>
    <dgm:pt modelId="{280D75B5-15CE-40E3-AF96-382F8D70FE0D}" type="sibTrans" cxnId="{2FF31997-9B4A-4763-B98C-454117C3372B}">
      <dgm:prSet/>
      <dgm:spPr/>
      <dgm:t>
        <a:bodyPr/>
        <a:lstStyle/>
        <a:p>
          <a:endParaRPr lang="en-US"/>
        </a:p>
      </dgm:t>
    </dgm:pt>
    <dgm:pt modelId="{3339FB4A-62FF-4FC8-A15F-A73BE58253D2}">
      <dgm:prSet/>
      <dgm:spPr/>
      <dgm:t>
        <a:bodyPr/>
        <a:lstStyle/>
        <a:p>
          <a:r>
            <a:rPr lang="en-US" sz="1800" b="1" dirty="0">
              <a:solidFill>
                <a:schemeClr val="accent6"/>
              </a:solidFill>
            </a:rPr>
            <a:t>Acute symptoms</a:t>
          </a:r>
        </a:p>
      </dgm:t>
    </dgm:pt>
    <dgm:pt modelId="{62955CA0-91CD-463E-8A08-A19056121415}" type="parTrans" cxnId="{9EF4515F-C6AD-4280-993B-7245F1ADD1C4}">
      <dgm:prSet/>
      <dgm:spPr/>
      <dgm:t>
        <a:bodyPr/>
        <a:lstStyle/>
        <a:p>
          <a:endParaRPr lang="en-US"/>
        </a:p>
      </dgm:t>
    </dgm:pt>
    <dgm:pt modelId="{DC9A30AA-2583-421C-A5C4-B569A4F13152}" type="sibTrans" cxnId="{9EF4515F-C6AD-4280-993B-7245F1ADD1C4}">
      <dgm:prSet/>
      <dgm:spPr/>
      <dgm:t>
        <a:bodyPr/>
        <a:lstStyle/>
        <a:p>
          <a:endParaRPr lang="en-US"/>
        </a:p>
      </dgm:t>
    </dgm:pt>
    <dgm:pt modelId="{5911BF3D-738B-4077-A802-6625BD18FA1E}">
      <dgm:prSet custT="1"/>
      <dgm:spPr/>
      <dgm:t>
        <a:bodyPr/>
        <a:lstStyle/>
        <a:p>
          <a:r>
            <a:rPr lang="en-US" sz="2400" b="1" dirty="0">
              <a:solidFill>
                <a:schemeClr val="bg1"/>
              </a:solidFill>
            </a:rPr>
            <a:t>Emotional vs. Physical Pain </a:t>
          </a:r>
          <a:endParaRPr lang="en-US" sz="2400" dirty="0">
            <a:solidFill>
              <a:schemeClr val="bg1"/>
            </a:solidFill>
          </a:endParaRPr>
        </a:p>
      </dgm:t>
    </dgm:pt>
    <dgm:pt modelId="{A202E545-FB6F-410B-8828-52E0678288C2}" type="parTrans" cxnId="{B7F37C5A-32CE-47FF-B2B9-0B752CDC1377}">
      <dgm:prSet/>
      <dgm:spPr/>
      <dgm:t>
        <a:bodyPr/>
        <a:lstStyle/>
        <a:p>
          <a:endParaRPr lang="en-US"/>
        </a:p>
      </dgm:t>
    </dgm:pt>
    <dgm:pt modelId="{1E5581A9-3067-4DF1-8400-1BB82A62EDD9}" type="sibTrans" cxnId="{B7F37C5A-32CE-47FF-B2B9-0B752CDC1377}">
      <dgm:prSet/>
      <dgm:spPr/>
      <dgm:t>
        <a:bodyPr/>
        <a:lstStyle/>
        <a:p>
          <a:endParaRPr lang="en-US"/>
        </a:p>
      </dgm:t>
    </dgm:pt>
    <dgm:pt modelId="{A6FE9797-BEE2-44C6-AD05-8EB03169D00C}">
      <dgm:prSet custT="1"/>
      <dgm:spPr/>
      <dgm:t>
        <a:bodyPr/>
        <a:lstStyle/>
        <a:p>
          <a:pPr algn="ctr">
            <a:spcAft>
              <a:spcPts val="600"/>
            </a:spcAft>
            <a:buFontTx/>
            <a:buNone/>
          </a:pPr>
          <a:r>
            <a:rPr lang="en-US" sz="1800" dirty="0">
              <a:solidFill>
                <a:schemeClr val="accent6"/>
              </a:solidFill>
            </a:rPr>
            <a:t>“</a:t>
          </a:r>
          <a:r>
            <a:rPr lang="en-US" sz="2000" dirty="0">
              <a:solidFill>
                <a:schemeClr val="accent6"/>
              </a:solidFill>
            </a:rPr>
            <a:t>Our bodies use the same neural system to detect and feel pain regardless of whether it is emotional or physical…”</a:t>
          </a:r>
        </a:p>
      </dgm:t>
    </dgm:pt>
    <dgm:pt modelId="{D3CC60A7-0F4E-422E-8467-3CA810DDF1EB}" type="parTrans" cxnId="{6D51A1CD-BF2D-46E4-8FCB-6CD9F65B7C39}">
      <dgm:prSet/>
      <dgm:spPr/>
      <dgm:t>
        <a:bodyPr/>
        <a:lstStyle/>
        <a:p>
          <a:endParaRPr lang="en-US"/>
        </a:p>
      </dgm:t>
    </dgm:pt>
    <dgm:pt modelId="{30AC8513-7410-4EE6-A58A-1FD803799B55}" type="sibTrans" cxnId="{6D51A1CD-BF2D-46E4-8FCB-6CD9F65B7C39}">
      <dgm:prSet/>
      <dgm:spPr/>
      <dgm:t>
        <a:bodyPr/>
        <a:lstStyle/>
        <a:p>
          <a:endParaRPr lang="en-US"/>
        </a:p>
      </dgm:t>
    </dgm:pt>
    <dgm:pt modelId="{6AD4CF97-EA77-4576-92EE-FC0A0D40B9C8}">
      <dgm:prSet/>
      <dgm:spPr/>
      <dgm:t>
        <a:bodyPr/>
        <a:lstStyle/>
        <a:p>
          <a:endParaRPr lang="en-US" sz="1800" dirty="0"/>
        </a:p>
      </dgm:t>
    </dgm:pt>
    <dgm:pt modelId="{B02BECB5-76EA-4E6F-BE0A-4718F01D09C2}" type="parTrans" cxnId="{1113AB2E-F62C-4C02-BE78-5AE676DFEEA9}">
      <dgm:prSet/>
      <dgm:spPr/>
      <dgm:t>
        <a:bodyPr/>
        <a:lstStyle/>
        <a:p>
          <a:endParaRPr lang="en-US"/>
        </a:p>
      </dgm:t>
    </dgm:pt>
    <dgm:pt modelId="{75D366D7-403F-4938-86C9-086CD6772A98}" type="sibTrans" cxnId="{1113AB2E-F62C-4C02-BE78-5AE676DFEEA9}">
      <dgm:prSet/>
      <dgm:spPr/>
      <dgm:t>
        <a:bodyPr/>
        <a:lstStyle/>
        <a:p>
          <a:endParaRPr lang="en-US"/>
        </a:p>
      </dgm:t>
    </dgm:pt>
    <dgm:pt modelId="{B34C25F1-BC70-49CA-BC1E-F9630D5706BA}">
      <dgm:prSet/>
      <dgm:spPr/>
      <dgm:t>
        <a:bodyPr/>
        <a:lstStyle/>
        <a:p>
          <a:pPr>
            <a:lnSpc>
              <a:spcPct val="100000"/>
            </a:lnSpc>
            <a:spcBef>
              <a:spcPts val="0"/>
            </a:spcBef>
            <a:spcAft>
              <a:spcPts val="1200"/>
            </a:spcAft>
          </a:pPr>
          <a:r>
            <a:rPr lang="en-US" altLang="en-US" dirty="0">
              <a:solidFill>
                <a:schemeClr val="accent6"/>
              </a:solidFill>
              <a:latin typeface="+mn-lt"/>
            </a:rPr>
            <a:t>Common cause of disability</a:t>
          </a:r>
        </a:p>
      </dgm:t>
    </dgm:pt>
    <dgm:pt modelId="{1F8E6641-78E7-4639-87BA-6A45CEB500E0}" type="parTrans" cxnId="{B23E38CB-A42E-4499-BDC1-A21D17F9A4FC}">
      <dgm:prSet/>
      <dgm:spPr/>
      <dgm:t>
        <a:bodyPr/>
        <a:lstStyle/>
        <a:p>
          <a:endParaRPr lang="en-US"/>
        </a:p>
      </dgm:t>
    </dgm:pt>
    <dgm:pt modelId="{AF92FCC1-7440-48E7-B906-2C52DF59D48B}" type="sibTrans" cxnId="{B23E38CB-A42E-4499-BDC1-A21D17F9A4FC}">
      <dgm:prSet/>
      <dgm:spPr/>
      <dgm:t>
        <a:bodyPr/>
        <a:lstStyle/>
        <a:p>
          <a:endParaRPr lang="en-US"/>
        </a:p>
      </dgm:t>
    </dgm:pt>
    <dgm:pt modelId="{8180131D-A35D-41D7-AFE1-9394D9902600}">
      <dgm:prSet/>
      <dgm:spPr/>
      <dgm:t>
        <a:bodyPr/>
        <a:lstStyle/>
        <a:p>
          <a:pPr>
            <a:lnSpc>
              <a:spcPct val="100000"/>
            </a:lnSpc>
            <a:spcBef>
              <a:spcPts val="0"/>
            </a:spcBef>
            <a:spcAft>
              <a:spcPts val="1200"/>
            </a:spcAft>
          </a:pPr>
          <a:r>
            <a:rPr lang="en-US" altLang="en-US" dirty="0">
              <a:solidFill>
                <a:schemeClr val="accent6"/>
              </a:solidFill>
              <a:latin typeface="+mn-lt"/>
            </a:rPr>
            <a:t>Under-recognized and can be inadequately managed</a:t>
          </a:r>
        </a:p>
      </dgm:t>
    </dgm:pt>
    <dgm:pt modelId="{07A0F50F-D51E-4FC1-AE85-769ACA24C4D7}" type="parTrans" cxnId="{E2843869-41F1-478B-A113-403B40851ADB}">
      <dgm:prSet/>
      <dgm:spPr/>
      <dgm:t>
        <a:bodyPr/>
        <a:lstStyle/>
        <a:p>
          <a:endParaRPr lang="en-US"/>
        </a:p>
      </dgm:t>
    </dgm:pt>
    <dgm:pt modelId="{BEFC5B8F-4765-4624-872C-7404FEE3E575}" type="sibTrans" cxnId="{E2843869-41F1-478B-A113-403B40851ADB}">
      <dgm:prSet/>
      <dgm:spPr/>
      <dgm:t>
        <a:bodyPr/>
        <a:lstStyle/>
        <a:p>
          <a:endParaRPr lang="en-US"/>
        </a:p>
      </dgm:t>
    </dgm:pt>
    <dgm:pt modelId="{7DDCD344-EC9D-4152-A645-776605BAF388}">
      <dgm:prSet/>
      <dgm:spPr/>
      <dgm:t>
        <a:bodyPr/>
        <a:lstStyle/>
        <a:p>
          <a:pPr>
            <a:lnSpc>
              <a:spcPct val="100000"/>
            </a:lnSpc>
            <a:spcBef>
              <a:spcPts val="0"/>
            </a:spcBef>
            <a:spcAft>
              <a:spcPts val="1200"/>
            </a:spcAft>
          </a:pPr>
          <a:r>
            <a:rPr lang="en-US" altLang="en-US" dirty="0">
              <a:solidFill>
                <a:schemeClr val="accent6"/>
              </a:solidFill>
              <a:latin typeface="+mn-lt"/>
            </a:rPr>
            <a:t>Not well understood and difficult to treat</a:t>
          </a:r>
        </a:p>
      </dgm:t>
    </dgm:pt>
    <dgm:pt modelId="{700AD758-AFBC-4DDD-9EB4-F1792122FBDB}" type="parTrans" cxnId="{CD6EE4FA-EC26-450F-96B4-27737AF5BFD8}">
      <dgm:prSet/>
      <dgm:spPr/>
      <dgm:t>
        <a:bodyPr/>
        <a:lstStyle/>
        <a:p>
          <a:endParaRPr lang="en-US"/>
        </a:p>
      </dgm:t>
    </dgm:pt>
    <dgm:pt modelId="{45DF85FD-7FA4-4491-A626-CB222F820AED}" type="sibTrans" cxnId="{CD6EE4FA-EC26-450F-96B4-27737AF5BFD8}">
      <dgm:prSet/>
      <dgm:spPr/>
      <dgm:t>
        <a:bodyPr/>
        <a:lstStyle/>
        <a:p>
          <a:endParaRPr lang="en-US"/>
        </a:p>
      </dgm:t>
    </dgm:pt>
    <dgm:pt modelId="{3A536C3C-9D89-4DDA-8099-8FB7F9BFECBE}">
      <dgm:prSet/>
      <dgm:spPr/>
      <dgm:t>
        <a:bodyPr/>
        <a:lstStyle/>
        <a:p>
          <a:pPr>
            <a:lnSpc>
              <a:spcPct val="100000"/>
            </a:lnSpc>
            <a:spcBef>
              <a:spcPts val="0"/>
            </a:spcBef>
            <a:spcAft>
              <a:spcPts val="1200"/>
            </a:spcAft>
          </a:pPr>
          <a:r>
            <a:rPr lang="en-US" altLang="en-US" dirty="0">
              <a:solidFill>
                <a:schemeClr val="accent6"/>
              </a:solidFill>
              <a:latin typeface="+mn-lt"/>
            </a:rPr>
            <a:t>MS-related pain is multifactorial</a:t>
          </a:r>
        </a:p>
      </dgm:t>
    </dgm:pt>
    <dgm:pt modelId="{7E754B16-579D-4CD5-B542-B7247C9CD936}" type="parTrans" cxnId="{050F947B-172F-4EBE-9A5E-B3A1E9A47F2E}">
      <dgm:prSet/>
      <dgm:spPr/>
      <dgm:t>
        <a:bodyPr/>
        <a:lstStyle/>
        <a:p>
          <a:endParaRPr lang="en-US"/>
        </a:p>
      </dgm:t>
    </dgm:pt>
    <dgm:pt modelId="{DAF79EC1-9E82-475D-A9BB-D1C6A41EE417}" type="sibTrans" cxnId="{050F947B-172F-4EBE-9A5E-B3A1E9A47F2E}">
      <dgm:prSet/>
      <dgm:spPr/>
      <dgm:t>
        <a:bodyPr/>
        <a:lstStyle/>
        <a:p>
          <a:endParaRPr lang="en-US"/>
        </a:p>
      </dgm:t>
    </dgm:pt>
    <dgm:pt modelId="{23F86868-F865-4C50-BEB0-BEE96FF2D477}">
      <dgm:prSet custT="1"/>
      <dgm:spPr/>
      <dgm:t>
        <a:bodyPr/>
        <a:lstStyle/>
        <a:p>
          <a:r>
            <a:rPr lang="en-US" sz="1600" dirty="0">
              <a:solidFill>
                <a:schemeClr val="accent6"/>
              </a:solidFill>
              <a:latin typeface="+mj-lt"/>
            </a:rPr>
            <a:t>Neuralgic pain (trigeminal neuralgia)</a:t>
          </a:r>
          <a:endParaRPr lang="en-US" sz="1600" dirty="0">
            <a:solidFill>
              <a:schemeClr val="accent6"/>
            </a:solidFill>
          </a:endParaRPr>
        </a:p>
      </dgm:t>
    </dgm:pt>
    <dgm:pt modelId="{9D04720C-8138-4A9F-B95B-149DA56C7C8E}" type="parTrans" cxnId="{BCD896FF-C030-40B5-B67A-3404A3CE863B}">
      <dgm:prSet/>
      <dgm:spPr/>
    </dgm:pt>
    <dgm:pt modelId="{A42E05E8-87F4-42C8-A3FF-667FD182EA9C}" type="sibTrans" cxnId="{BCD896FF-C030-40B5-B67A-3404A3CE863B}">
      <dgm:prSet/>
      <dgm:spPr/>
    </dgm:pt>
    <dgm:pt modelId="{2FAB0549-E2E2-4854-975E-163580459FE3}">
      <dgm:prSet custT="1"/>
      <dgm:spPr/>
      <dgm:t>
        <a:bodyPr/>
        <a:lstStyle/>
        <a:p>
          <a:r>
            <a:rPr lang="en-US" sz="1600" dirty="0">
              <a:solidFill>
                <a:schemeClr val="accent6"/>
              </a:solidFill>
              <a:latin typeface="+mj-lt"/>
            </a:rPr>
            <a:t>Painful optic neuritis</a:t>
          </a:r>
        </a:p>
      </dgm:t>
    </dgm:pt>
    <dgm:pt modelId="{B584CAE0-32BE-498A-9D5C-C4A367C59FE6}" type="parTrans" cxnId="{DDA2469E-C42D-424E-AF30-E8D9EFE1B717}">
      <dgm:prSet/>
      <dgm:spPr/>
      <dgm:t>
        <a:bodyPr/>
        <a:lstStyle/>
        <a:p>
          <a:endParaRPr lang="en-US"/>
        </a:p>
      </dgm:t>
    </dgm:pt>
    <dgm:pt modelId="{D0617025-8201-4633-B2CA-81102DC4FA1F}" type="sibTrans" cxnId="{DDA2469E-C42D-424E-AF30-E8D9EFE1B717}">
      <dgm:prSet/>
      <dgm:spPr/>
      <dgm:t>
        <a:bodyPr/>
        <a:lstStyle/>
        <a:p>
          <a:endParaRPr lang="en-US"/>
        </a:p>
      </dgm:t>
    </dgm:pt>
    <dgm:pt modelId="{ECCB38EE-F960-48A2-9E3F-BCACA9DD5FC4}">
      <dgm:prSet custT="1"/>
      <dgm:spPr/>
      <dgm:t>
        <a:bodyPr/>
        <a:lstStyle/>
        <a:p>
          <a:r>
            <a:rPr lang="en-US" sz="1600" dirty="0">
              <a:solidFill>
                <a:schemeClr val="accent6"/>
              </a:solidFill>
              <a:latin typeface="+mj-lt"/>
            </a:rPr>
            <a:t>Lhermitte’s syndrome</a:t>
          </a:r>
        </a:p>
      </dgm:t>
    </dgm:pt>
    <dgm:pt modelId="{B65A495F-6303-43B8-884F-934198C51C01}" type="parTrans" cxnId="{BB9287EE-67F2-4CB3-89C5-1B9549D809BF}">
      <dgm:prSet/>
      <dgm:spPr/>
      <dgm:t>
        <a:bodyPr/>
        <a:lstStyle/>
        <a:p>
          <a:endParaRPr lang="en-US"/>
        </a:p>
      </dgm:t>
    </dgm:pt>
    <dgm:pt modelId="{312F4B6F-71F0-43FD-A453-4237882B68CA}" type="sibTrans" cxnId="{BB9287EE-67F2-4CB3-89C5-1B9549D809BF}">
      <dgm:prSet/>
      <dgm:spPr/>
      <dgm:t>
        <a:bodyPr/>
        <a:lstStyle/>
        <a:p>
          <a:endParaRPr lang="en-US"/>
        </a:p>
      </dgm:t>
    </dgm:pt>
    <dgm:pt modelId="{90F03DE4-7E1C-4EB7-A6DA-4F288D8BA169}">
      <dgm:prSet custT="1"/>
      <dgm:spPr/>
      <dgm:t>
        <a:bodyPr/>
        <a:lstStyle/>
        <a:p>
          <a:r>
            <a:rPr lang="en-US" sz="1600" dirty="0">
              <a:solidFill>
                <a:schemeClr val="accent6"/>
              </a:solidFill>
              <a:latin typeface="+mj-lt"/>
            </a:rPr>
            <a:t>Neurogenic pain (example: dysesthesia)</a:t>
          </a:r>
        </a:p>
      </dgm:t>
    </dgm:pt>
    <dgm:pt modelId="{000261BD-1571-4BAE-BF92-67F23632854D}" type="parTrans" cxnId="{570F63EF-4C9F-47E1-A8D6-33A49CCF5451}">
      <dgm:prSet/>
      <dgm:spPr/>
    </dgm:pt>
    <dgm:pt modelId="{0037C4B8-A27F-4166-A999-3BEA6BAD5650}" type="sibTrans" cxnId="{570F63EF-4C9F-47E1-A8D6-33A49CCF5451}">
      <dgm:prSet/>
      <dgm:spPr/>
    </dgm:pt>
    <dgm:pt modelId="{253224E7-1189-4D8E-B723-7EE7BD33F6AF}">
      <dgm:prSet custT="1"/>
      <dgm:spPr/>
      <dgm:t>
        <a:bodyPr/>
        <a:lstStyle/>
        <a:p>
          <a:r>
            <a:rPr lang="en-US" sz="1600" dirty="0">
              <a:solidFill>
                <a:schemeClr val="accent6"/>
              </a:solidFill>
              <a:latin typeface="+mj-lt"/>
            </a:rPr>
            <a:t>Musculoskeletal pain (example: low back pain)</a:t>
          </a:r>
        </a:p>
      </dgm:t>
    </dgm:pt>
    <dgm:pt modelId="{2C772D3F-6F18-4C9D-96CF-38F1622227F7}" type="parTrans" cxnId="{255DEB59-4938-4320-8DF7-D60D6D27D1A1}">
      <dgm:prSet/>
      <dgm:spPr/>
      <dgm:t>
        <a:bodyPr/>
        <a:lstStyle/>
        <a:p>
          <a:endParaRPr lang="en-US"/>
        </a:p>
      </dgm:t>
    </dgm:pt>
    <dgm:pt modelId="{1B37ED09-6405-47D5-BAA6-26D7CAE60E8E}" type="sibTrans" cxnId="{255DEB59-4938-4320-8DF7-D60D6D27D1A1}">
      <dgm:prSet/>
      <dgm:spPr/>
      <dgm:t>
        <a:bodyPr/>
        <a:lstStyle/>
        <a:p>
          <a:endParaRPr lang="en-US"/>
        </a:p>
      </dgm:t>
    </dgm:pt>
    <dgm:pt modelId="{3C726649-095D-49AD-B34E-BFB0761FABA0}">
      <dgm:prSet custT="1"/>
      <dgm:spPr/>
      <dgm:t>
        <a:bodyPr/>
        <a:lstStyle/>
        <a:p>
          <a:r>
            <a:rPr lang="en-US" sz="1600" dirty="0">
              <a:solidFill>
                <a:schemeClr val="accent6"/>
              </a:solidFill>
              <a:latin typeface="+mj-lt"/>
            </a:rPr>
            <a:t>Spasticity/spasms</a:t>
          </a:r>
        </a:p>
      </dgm:t>
    </dgm:pt>
    <dgm:pt modelId="{0DFE3F34-4FAB-4D93-B525-61E4AAF58813}" type="parTrans" cxnId="{F039C881-EC92-4B02-8487-FA153396835C}">
      <dgm:prSet/>
      <dgm:spPr/>
      <dgm:t>
        <a:bodyPr/>
        <a:lstStyle/>
        <a:p>
          <a:endParaRPr lang="en-US"/>
        </a:p>
      </dgm:t>
    </dgm:pt>
    <dgm:pt modelId="{83A27576-F088-43B5-BFA1-1433F80195B4}" type="sibTrans" cxnId="{F039C881-EC92-4B02-8487-FA153396835C}">
      <dgm:prSet/>
      <dgm:spPr/>
      <dgm:t>
        <a:bodyPr/>
        <a:lstStyle/>
        <a:p>
          <a:endParaRPr lang="en-US"/>
        </a:p>
      </dgm:t>
    </dgm:pt>
    <dgm:pt modelId="{0FC261B8-C1BF-4AF8-BC46-27EB9E0A2CA7}">
      <dgm:prSet/>
      <dgm:spPr/>
      <dgm:t>
        <a:bodyPr/>
        <a:lstStyle/>
        <a:p>
          <a:r>
            <a:rPr lang="en-US" sz="1800" b="1" dirty="0">
              <a:solidFill>
                <a:schemeClr val="accent6"/>
              </a:solidFill>
            </a:rPr>
            <a:t>Chronic symptoms</a:t>
          </a:r>
          <a:endParaRPr lang="en-US" sz="1800" b="1" dirty="0">
            <a:solidFill>
              <a:schemeClr val="accent6"/>
            </a:solidFill>
            <a:latin typeface="+mj-lt"/>
          </a:endParaRPr>
        </a:p>
      </dgm:t>
    </dgm:pt>
    <dgm:pt modelId="{94FCDA3E-930F-4186-A930-2F3B1544AA09}" type="parTrans" cxnId="{DD9DE45E-06FB-40EB-AD89-9CCB7D61D239}">
      <dgm:prSet/>
      <dgm:spPr/>
    </dgm:pt>
    <dgm:pt modelId="{F2465631-22A9-4EA2-91E5-F735DD410B7B}" type="sibTrans" cxnId="{DD9DE45E-06FB-40EB-AD89-9CCB7D61D239}">
      <dgm:prSet/>
      <dgm:spPr/>
    </dgm:pt>
    <dgm:pt modelId="{4EB928DE-068A-4586-BE11-380609C139ED}">
      <dgm:prSet custT="1"/>
      <dgm:spPr/>
      <dgm:t>
        <a:bodyPr/>
        <a:lstStyle/>
        <a:p>
          <a:pPr algn="ctr">
            <a:spcAft>
              <a:spcPts val="0"/>
            </a:spcAft>
            <a:buFontTx/>
            <a:buNone/>
          </a:pPr>
          <a:r>
            <a:rPr lang="en-US" sz="1200" dirty="0">
              <a:solidFill>
                <a:schemeClr val="accent6"/>
              </a:solidFill>
            </a:rPr>
            <a:t>Professor of Psychology</a:t>
          </a:r>
        </a:p>
      </dgm:t>
    </dgm:pt>
    <dgm:pt modelId="{A7EFB797-735D-40ED-8FBB-A692EFB1C686}" type="parTrans" cxnId="{6C20863D-B896-460A-A8BB-03C0A9E5F0CA}">
      <dgm:prSet/>
      <dgm:spPr/>
      <dgm:t>
        <a:bodyPr/>
        <a:lstStyle/>
        <a:p>
          <a:endParaRPr lang="en-US"/>
        </a:p>
      </dgm:t>
    </dgm:pt>
    <dgm:pt modelId="{BA85F383-3C27-4B28-B1E6-E89EE590DC42}" type="sibTrans" cxnId="{6C20863D-B896-460A-A8BB-03C0A9E5F0CA}">
      <dgm:prSet/>
      <dgm:spPr/>
      <dgm:t>
        <a:bodyPr/>
        <a:lstStyle/>
        <a:p>
          <a:endParaRPr lang="en-US"/>
        </a:p>
      </dgm:t>
    </dgm:pt>
    <dgm:pt modelId="{49CA3BA3-FA6B-4A82-A2EC-B1419375C6D2}">
      <dgm:prSet custT="1"/>
      <dgm:spPr/>
      <dgm:t>
        <a:bodyPr/>
        <a:lstStyle/>
        <a:p>
          <a:pPr algn="ctr">
            <a:spcAft>
              <a:spcPts val="0"/>
            </a:spcAft>
            <a:buFontTx/>
            <a:buNone/>
          </a:pPr>
          <a:r>
            <a:rPr lang="en-US" sz="1200" dirty="0">
              <a:solidFill>
                <a:schemeClr val="accent6"/>
              </a:solidFill>
            </a:rPr>
            <a:t>University of Utah </a:t>
          </a:r>
        </a:p>
      </dgm:t>
    </dgm:pt>
    <dgm:pt modelId="{0C079C8A-C5CB-47AA-B9E4-DF87B10F4459}" type="parTrans" cxnId="{729F4A4B-7F1A-41DF-94FF-79D84C3053AB}">
      <dgm:prSet/>
      <dgm:spPr/>
      <dgm:t>
        <a:bodyPr/>
        <a:lstStyle/>
        <a:p>
          <a:endParaRPr lang="en-US"/>
        </a:p>
      </dgm:t>
    </dgm:pt>
    <dgm:pt modelId="{67C1534E-46EC-4B9F-8324-3744D782A688}" type="sibTrans" cxnId="{729F4A4B-7F1A-41DF-94FF-79D84C3053AB}">
      <dgm:prSet/>
      <dgm:spPr/>
      <dgm:t>
        <a:bodyPr/>
        <a:lstStyle/>
        <a:p>
          <a:endParaRPr lang="en-US"/>
        </a:p>
      </dgm:t>
    </dgm:pt>
    <dgm:pt modelId="{4FBDB716-F63C-4EC5-AC82-C04E63CD4D33}">
      <dgm:prSet custT="1"/>
      <dgm:spPr/>
      <dgm:t>
        <a:bodyPr/>
        <a:lstStyle/>
        <a:p>
          <a:pPr algn="ctr">
            <a:spcAft>
              <a:spcPts val="0"/>
            </a:spcAft>
            <a:buFontTx/>
            <a:buNone/>
          </a:pPr>
          <a:r>
            <a:rPr lang="en-US" sz="1200" dirty="0">
              <a:solidFill>
                <a:schemeClr val="accent6"/>
              </a:solidFill>
            </a:rPr>
            <a:t>Dr. Alan Fogel, Ph.D.</a:t>
          </a:r>
        </a:p>
      </dgm:t>
    </dgm:pt>
    <dgm:pt modelId="{DB6F5560-D1DF-4C3E-A8E6-030263CBFA41}" type="parTrans" cxnId="{E0F3EA00-B26E-43E8-AE13-E1B7701DA617}">
      <dgm:prSet/>
      <dgm:spPr/>
    </dgm:pt>
    <dgm:pt modelId="{FB651372-347C-4B1B-AA37-0BD094589BCA}" type="sibTrans" cxnId="{E0F3EA00-B26E-43E8-AE13-E1B7701DA617}">
      <dgm:prSet/>
      <dgm:spPr/>
    </dgm:pt>
    <dgm:pt modelId="{8E8B6E00-E07A-4D90-A928-2E7C55D7BF7B}">
      <dgm:prSet custT="1"/>
      <dgm:spPr/>
      <dgm:t>
        <a:bodyPr/>
        <a:lstStyle/>
        <a:p>
          <a:pPr algn="ctr">
            <a:spcAft>
              <a:spcPts val="600"/>
            </a:spcAft>
            <a:buFontTx/>
            <a:buNone/>
          </a:pPr>
          <a:endParaRPr lang="en-US" sz="2000" dirty="0">
            <a:solidFill>
              <a:schemeClr val="accent6"/>
            </a:solidFill>
          </a:endParaRPr>
        </a:p>
      </dgm:t>
    </dgm:pt>
    <dgm:pt modelId="{6C770A30-972F-495F-A591-8CFE886D9437}" type="parTrans" cxnId="{1189D578-598E-4C6D-B69B-534F90CFB5AE}">
      <dgm:prSet/>
      <dgm:spPr/>
    </dgm:pt>
    <dgm:pt modelId="{F0132233-55CB-41E0-8C4C-F5A1742C0A92}" type="sibTrans" cxnId="{1189D578-598E-4C6D-B69B-534F90CFB5AE}">
      <dgm:prSet/>
      <dgm:spPr/>
    </dgm:pt>
    <dgm:pt modelId="{0F498EF4-40C4-4EAE-9590-983D14A7B353}">
      <dgm:prSet custT="1"/>
      <dgm:spPr/>
      <dgm:t>
        <a:bodyPr/>
        <a:lstStyle/>
        <a:p>
          <a:pPr algn="ctr">
            <a:spcAft>
              <a:spcPts val="600"/>
            </a:spcAft>
            <a:buFontTx/>
            <a:buNone/>
          </a:pPr>
          <a:endParaRPr lang="en-US" sz="2000" dirty="0">
            <a:solidFill>
              <a:schemeClr val="accent6"/>
            </a:solidFill>
          </a:endParaRPr>
        </a:p>
      </dgm:t>
    </dgm:pt>
    <dgm:pt modelId="{A43020EB-B4BF-416B-AE94-41E762ECB93F}" type="parTrans" cxnId="{0232B22D-AAB9-41FC-9A77-50036F8B5F98}">
      <dgm:prSet/>
      <dgm:spPr/>
    </dgm:pt>
    <dgm:pt modelId="{F2FC9141-9308-4CE5-883A-CC11822C3D82}" type="sibTrans" cxnId="{0232B22D-AAB9-41FC-9A77-50036F8B5F98}">
      <dgm:prSet/>
      <dgm:spPr/>
    </dgm:pt>
    <dgm:pt modelId="{DDCA47DF-ACF9-4CBA-8AA0-8AB16AF25010}">
      <dgm:prSet custT="1"/>
      <dgm:spPr/>
      <dgm:t>
        <a:bodyPr/>
        <a:lstStyle/>
        <a:p>
          <a:pPr algn="ctr">
            <a:spcAft>
              <a:spcPts val="600"/>
            </a:spcAft>
            <a:buFontTx/>
            <a:buNone/>
          </a:pPr>
          <a:endParaRPr lang="en-US" sz="2000" dirty="0">
            <a:solidFill>
              <a:schemeClr val="accent6"/>
            </a:solidFill>
          </a:endParaRPr>
        </a:p>
      </dgm:t>
    </dgm:pt>
    <dgm:pt modelId="{139E98D8-149F-45B1-A8BB-D57D6928ED9F}" type="parTrans" cxnId="{2C261845-0BD7-486C-84D1-CBBCF3CDB542}">
      <dgm:prSet/>
      <dgm:spPr/>
    </dgm:pt>
    <dgm:pt modelId="{D423B57E-B4A7-4C8A-8428-A8141B7E06F3}" type="sibTrans" cxnId="{2C261845-0BD7-486C-84D1-CBBCF3CDB542}">
      <dgm:prSet/>
      <dgm:spPr/>
    </dgm:pt>
    <dgm:pt modelId="{1169ED6D-6C62-406F-9942-8FF6C22B80B9}">
      <dgm:prSet custT="1"/>
      <dgm:spPr/>
      <dgm:t>
        <a:bodyPr/>
        <a:lstStyle/>
        <a:p>
          <a:endParaRPr lang="en-US" sz="1600" dirty="0">
            <a:solidFill>
              <a:schemeClr val="accent6"/>
            </a:solidFill>
            <a:latin typeface="+mj-lt"/>
          </a:endParaRPr>
        </a:p>
      </dgm:t>
    </dgm:pt>
    <dgm:pt modelId="{FB0C6105-E0DD-4501-8D5F-B85220EA2409}" type="parTrans" cxnId="{E28587AE-7C1E-4BB6-B993-424A4EAF4D9C}">
      <dgm:prSet/>
      <dgm:spPr/>
    </dgm:pt>
    <dgm:pt modelId="{BAF82199-FDC4-4CC9-A620-BFC4BC55A48C}" type="sibTrans" cxnId="{E28587AE-7C1E-4BB6-B993-424A4EAF4D9C}">
      <dgm:prSet/>
      <dgm:spPr/>
    </dgm:pt>
    <dgm:pt modelId="{32FC0F3A-1141-4F7B-A36E-EBA2312BBD68}" type="pres">
      <dgm:prSet presAssocID="{79BA52A2-AF01-48E1-B218-2ED7717462F7}" presName="Name0" presStyleCnt="0">
        <dgm:presLayoutVars>
          <dgm:dir/>
          <dgm:animLvl val="lvl"/>
          <dgm:resizeHandles val="exact"/>
        </dgm:presLayoutVars>
      </dgm:prSet>
      <dgm:spPr/>
    </dgm:pt>
    <dgm:pt modelId="{65A83CA4-16C6-43FD-BD66-63BAACDA0B3F}" type="pres">
      <dgm:prSet presAssocID="{5D3D10DF-2F88-4A17-9B18-1406DEF797CB}" presName="composite" presStyleCnt="0"/>
      <dgm:spPr/>
    </dgm:pt>
    <dgm:pt modelId="{294EECF4-3438-486E-A827-C92B7A798AF3}" type="pres">
      <dgm:prSet presAssocID="{5D3D10DF-2F88-4A17-9B18-1406DEF797CB}" presName="parTx" presStyleLbl="alignNode1" presStyleIdx="0" presStyleCnt="3">
        <dgm:presLayoutVars>
          <dgm:chMax val="0"/>
          <dgm:chPref val="0"/>
          <dgm:bulletEnabled val="1"/>
        </dgm:presLayoutVars>
      </dgm:prSet>
      <dgm:spPr/>
    </dgm:pt>
    <dgm:pt modelId="{8DB1A7C3-068B-4705-9EFD-8BCD9B8140E1}" type="pres">
      <dgm:prSet presAssocID="{5D3D10DF-2F88-4A17-9B18-1406DEF797CB}" presName="desTx" presStyleLbl="alignAccFollowNode1" presStyleIdx="0" presStyleCnt="3">
        <dgm:presLayoutVars>
          <dgm:bulletEnabled val="1"/>
        </dgm:presLayoutVars>
      </dgm:prSet>
      <dgm:spPr/>
    </dgm:pt>
    <dgm:pt modelId="{E664ACDA-9E92-4BBD-B53D-EEB19AE4DBCB}" type="pres">
      <dgm:prSet presAssocID="{03E51D46-01F0-4773-A0C9-EF6FE0BFC26B}" presName="space" presStyleCnt="0"/>
      <dgm:spPr/>
    </dgm:pt>
    <dgm:pt modelId="{BE36502A-8BE6-4CC8-81E3-70D3F46DFBA9}" type="pres">
      <dgm:prSet presAssocID="{D8A752F3-5203-43C4-B383-3C4FBFF1ED0A}" presName="composite" presStyleCnt="0"/>
      <dgm:spPr/>
    </dgm:pt>
    <dgm:pt modelId="{A1F955E5-F2E7-4F2A-8006-9D1599B26FEF}" type="pres">
      <dgm:prSet presAssocID="{D8A752F3-5203-43C4-B383-3C4FBFF1ED0A}" presName="parTx" presStyleLbl="alignNode1" presStyleIdx="1" presStyleCnt="3">
        <dgm:presLayoutVars>
          <dgm:chMax val="0"/>
          <dgm:chPref val="0"/>
          <dgm:bulletEnabled val="1"/>
        </dgm:presLayoutVars>
      </dgm:prSet>
      <dgm:spPr/>
    </dgm:pt>
    <dgm:pt modelId="{91A0CD08-AE92-44A8-9C0D-E0C94C9918BF}" type="pres">
      <dgm:prSet presAssocID="{D8A752F3-5203-43C4-B383-3C4FBFF1ED0A}" presName="desTx" presStyleLbl="alignAccFollowNode1" presStyleIdx="1" presStyleCnt="3">
        <dgm:presLayoutVars>
          <dgm:bulletEnabled val="1"/>
        </dgm:presLayoutVars>
      </dgm:prSet>
      <dgm:spPr/>
    </dgm:pt>
    <dgm:pt modelId="{8F849D33-7D56-45BF-A6A2-CA0CD60BF733}" type="pres">
      <dgm:prSet presAssocID="{280D75B5-15CE-40E3-AF96-382F8D70FE0D}" presName="space" presStyleCnt="0"/>
      <dgm:spPr/>
    </dgm:pt>
    <dgm:pt modelId="{DC5F7136-2FEF-476D-8096-8E568CDEF886}" type="pres">
      <dgm:prSet presAssocID="{5911BF3D-738B-4077-A802-6625BD18FA1E}" presName="composite" presStyleCnt="0"/>
      <dgm:spPr/>
    </dgm:pt>
    <dgm:pt modelId="{7FE3F2B2-3974-4BB3-B167-CE9105CA2DF7}" type="pres">
      <dgm:prSet presAssocID="{5911BF3D-738B-4077-A802-6625BD18FA1E}" presName="parTx" presStyleLbl="alignNode1" presStyleIdx="2" presStyleCnt="3">
        <dgm:presLayoutVars>
          <dgm:chMax val="0"/>
          <dgm:chPref val="0"/>
          <dgm:bulletEnabled val="1"/>
        </dgm:presLayoutVars>
      </dgm:prSet>
      <dgm:spPr/>
    </dgm:pt>
    <dgm:pt modelId="{03B728D3-CEAE-485B-95CD-312A45A87BC8}" type="pres">
      <dgm:prSet presAssocID="{5911BF3D-738B-4077-A802-6625BD18FA1E}" presName="desTx" presStyleLbl="alignAccFollowNode1" presStyleIdx="2" presStyleCnt="3">
        <dgm:presLayoutVars>
          <dgm:bulletEnabled val="1"/>
        </dgm:presLayoutVars>
      </dgm:prSet>
      <dgm:spPr/>
    </dgm:pt>
  </dgm:ptLst>
  <dgm:cxnLst>
    <dgm:cxn modelId="{E0F3EA00-B26E-43E8-AE13-E1B7701DA617}" srcId="{5911BF3D-738B-4077-A802-6625BD18FA1E}" destId="{4FBDB716-F63C-4EC5-AC82-C04E63CD4D33}" srcOrd="4" destOrd="0" parTransId="{DB6F5560-D1DF-4C3E-A8E6-030263CBFA41}" sibTransId="{FB651372-347C-4B1B-AA37-0BD094589BCA}"/>
    <dgm:cxn modelId="{C896280F-D1EF-4851-8508-2B02E45DA6D1}" srcId="{5D3D10DF-2F88-4A17-9B18-1406DEF797CB}" destId="{AEC6EE5C-95D2-4AA5-9ABB-922FC2397631}" srcOrd="0" destOrd="0" parTransId="{15F20C37-7114-4CEC-8F6A-F906945282C1}" sibTransId="{5E706F4A-3AEA-4658-9E89-7E64862D5841}"/>
    <dgm:cxn modelId="{4AF3011E-F75E-4E51-BBDD-85D737BC9F9B}" type="presOf" srcId="{49CA3BA3-FA6B-4A82-A2EC-B1419375C6D2}" destId="{03B728D3-CEAE-485B-95CD-312A45A87BC8}" srcOrd="0" destOrd="6" presId="urn:microsoft.com/office/officeart/2005/8/layout/hList1"/>
    <dgm:cxn modelId="{4D4D281F-A2BE-4794-BF5B-FC73E79233CB}" type="presOf" srcId="{A6FE9797-BEE2-44C6-AD05-8EB03169D00C}" destId="{03B728D3-CEAE-485B-95CD-312A45A87BC8}" srcOrd="0" destOrd="1" presId="urn:microsoft.com/office/officeart/2005/8/layout/hList1"/>
    <dgm:cxn modelId="{AD5BF81F-F623-46FD-9583-51EB27AF9982}" type="presOf" srcId="{B34C25F1-BC70-49CA-BC1E-F9630D5706BA}" destId="{8DB1A7C3-068B-4705-9EFD-8BCD9B8140E1}" srcOrd="0" destOrd="1" presId="urn:microsoft.com/office/officeart/2005/8/layout/hList1"/>
    <dgm:cxn modelId="{74A24424-E3F5-4922-BD66-6E70467FB391}" type="presOf" srcId="{D8A752F3-5203-43C4-B383-3C4FBFF1ED0A}" destId="{A1F955E5-F2E7-4F2A-8006-9D1599B26FEF}" srcOrd="0" destOrd="0" presId="urn:microsoft.com/office/officeart/2005/8/layout/hList1"/>
    <dgm:cxn modelId="{6042F924-993A-497A-A079-2900D864FC87}" type="presOf" srcId="{DDCA47DF-ACF9-4CBA-8AA0-8AB16AF25010}" destId="{03B728D3-CEAE-485B-95CD-312A45A87BC8}" srcOrd="0" destOrd="0" presId="urn:microsoft.com/office/officeart/2005/8/layout/hList1"/>
    <dgm:cxn modelId="{0232B22D-AAB9-41FC-9A77-50036F8B5F98}" srcId="{5911BF3D-738B-4077-A802-6625BD18FA1E}" destId="{0F498EF4-40C4-4EAE-9590-983D14A7B353}" srcOrd="2" destOrd="0" parTransId="{A43020EB-B4BF-416B-AE94-41E762ECB93F}" sibTransId="{F2FC9141-9308-4CE5-883A-CC11822C3D82}"/>
    <dgm:cxn modelId="{1113AB2E-F62C-4C02-BE78-5AE676DFEEA9}" srcId="{D8A752F3-5203-43C4-B383-3C4FBFF1ED0A}" destId="{6AD4CF97-EA77-4576-92EE-FC0A0D40B9C8}" srcOrd="3" destOrd="0" parTransId="{B02BECB5-76EA-4E6F-BE0A-4718F01D09C2}" sibTransId="{75D366D7-403F-4938-86C9-086CD6772A98}"/>
    <dgm:cxn modelId="{6C20863D-B896-460A-A8BB-03C0A9E5F0CA}" srcId="{5911BF3D-738B-4077-A802-6625BD18FA1E}" destId="{4EB928DE-068A-4586-BE11-380609C139ED}" srcOrd="5" destOrd="0" parTransId="{A7EFB797-735D-40ED-8FBB-A692EFB1C686}" sibTransId="{BA85F383-3C27-4B28-B1E6-E89EE590DC42}"/>
    <dgm:cxn modelId="{DD9DE45E-06FB-40EB-AD89-9CCB7D61D239}" srcId="{D8A752F3-5203-43C4-B383-3C4FBFF1ED0A}" destId="{0FC261B8-C1BF-4AF8-BC46-27EB9E0A2CA7}" srcOrd="2" destOrd="0" parTransId="{94FCDA3E-930F-4186-A930-2F3B1544AA09}" sibTransId="{F2465631-22A9-4EA2-91E5-F735DD410B7B}"/>
    <dgm:cxn modelId="{9EF4515F-C6AD-4280-993B-7245F1ADD1C4}" srcId="{D8A752F3-5203-43C4-B383-3C4FBFF1ED0A}" destId="{3339FB4A-62FF-4FC8-A15F-A73BE58253D2}" srcOrd="0" destOrd="0" parTransId="{62955CA0-91CD-463E-8A08-A19056121415}" sibTransId="{DC9A30AA-2583-421C-A5C4-B569A4F13152}"/>
    <dgm:cxn modelId="{2C261845-0BD7-486C-84D1-CBBCF3CDB542}" srcId="{5911BF3D-738B-4077-A802-6625BD18FA1E}" destId="{DDCA47DF-ACF9-4CBA-8AA0-8AB16AF25010}" srcOrd="0" destOrd="0" parTransId="{139E98D8-149F-45B1-A8BB-D57D6928ED9F}" sibTransId="{D423B57E-B4A7-4C8A-8428-A8141B7E06F3}"/>
    <dgm:cxn modelId="{3BB12F45-07EA-4A0F-8D1D-3F1C332E6524}" type="presOf" srcId="{4EB928DE-068A-4586-BE11-380609C139ED}" destId="{03B728D3-CEAE-485B-95CD-312A45A87BC8}" srcOrd="0" destOrd="5" presId="urn:microsoft.com/office/officeart/2005/8/layout/hList1"/>
    <dgm:cxn modelId="{CF006C65-AFC1-45D0-886D-1EBD4F2E3EAF}" srcId="{79BA52A2-AF01-48E1-B218-2ED7717462F7}" destId="{5D3D10DF-2F88-4A17-9B18-1406DEF797CB}" srcOrd="0" destOrd="0" parTransId="{E8441A0F-9ADB-4B84-8915-FB711DCB78B7}" sibTransId="{03E51D46-01F0-4773-A0C9-EF6FE0BFC26B}"/>
    <dgm:cxn modelId="{86057447-53C5-4EAE-A128-12B6EA62C881}" type="presOf" srcId="{23F86868-F865-4C50-BEB0-BEE96FF2D477}" destId="{91A0CD08-AE92-44A8-9C0D-E0C94C9918BF}" srcOrd="0" destOrd="1" presId="urn:microsoft.com/office/officeart/2005/8/layout/hList1"/>
    <dgm:cxn modelId="{E126C467-6A2F-4116-A2FE-41BB1371DA1C}" type="presOf" srcId="{ECCB38EE-F960-48A2-9E3F-BCACA9DD5FC4}" destId="{91A0CD08-AE92-44A8-9C0D-E0C94C9918BF}" srcOrd="0" destOrd="3" presId="urn:microsoft.com/office/officeart/2005/8/layout/hList1"/>
    <dgm:cxn modelId="{E2843869-41F1-478B-A113-403B40851ADB}" srcId="{5D3D10DF-2F88-4A17-9B18-1406DEF797CB}" destId="{8180131D-A35D-41D7-AFE1-9394D9902600}" srcOrd="2" destOrd="0" parTransId="{07A0F50F-D51E-4FC1-AE85-769ACA24C4D7}" sibTransId="{BEFC5B8F-4765-4624-872C-7404FEE3E575}"/>
    <dgm:cxn modelId="{729F4A4B-7F1A-41DF-94FF-79D84C3053AB}" srcId="{5911BF3D-738B-4077-A802-6625BD18FA1E}" destId="{49CA3BA3-FA6B-4A82-A2EC-B1419375C6D2}" srcOrd="6" destOrd="0" parTransId="{0C079C8A-C5CB-47AA-B9E4-DF87B10F4459}" sibTransId="{67C1534E-46EC-4B9F-8324-3744D782A688}"/>
    <dgm:cxn modelId="{C5F32050-1ACD-4C16-8F19-242FA75F0C7D}" type="presOf" srcId="{5D3D10DF-2F88-4A17-9B18-1406DEF797CB}" destId="{294EECF4-3438-486E-A827-C92B7A798AF3}" srcOrd="0" destOrd="0" presId="urn:microsoft.com/office/officeart/2005/8/layout/hList1"/>
    <dgm:cxn modelId="{35622373-A54C-4FD6-BB76-0F8708789DA0}" type="presOf" srcId="{1169ED6D-6C62-406F-9942-8FF6C22B80B9}" destId="{91A0CD08-AE92-44A8-9C0D-E0C94C9918BF}" srcOrd="0" destOrd="4" presId="urn:microsoft.com/office/officeart/2005/8/layout/hList1"/>
    <dgm:cxn modelId="{08ABC575-65B1-4E2C-BB39-86A6A447068A}" type="presOf" srcId="{5911BF3D-738B-4077-A802-6625BD18FA1E}" destId="{7FE3F2B2-3974-4BB3-B167-CE9105CA2DF7}" srcOrd="0" destOrd="0" presId="urn:microsoft.com/office/officeart/2005/8/layout/hList1"/>
    <dgm:cxn modelId="{1189D578-598E-4C6D-B69B-534F90CFB5AE}" srcId="{5911BF3D-738B-4077-A802-6625BD18FA1E}" destId="{8E8B6E00-E07A-4D90-A928-2E7C55D7BF7B}" srcOrd="3" destOrd="0" parTransId="{6C770A30-972F-495F-A591-8CFE886D9437}" sibTransId="{F0132233-55CB-41E0-8C4C-F5A1742C0A92}"/>
    <dgm:cxn modelId="{7AC74179-9641-4637-AB1A-72FD67ED014F}" type="presOf" srcId="{90F03DE4-7E1C-4EB7-A6DA-4F288D8BA169}" destId="{91A0CD08-AE92-44A8-9C0D-E0C94C9918BF}" srcOrd="0" destOrd="6" presId="urn:microsoft.com/office/officeart/2005/8/layout/hList1"/>
    <dgm:cxn modelId="{255DEB59-4938-4320-8DF7-D60D6D27D1A1}" srcId="{0FC261B8-C1BF-4AF8-BC46-27EB9E0A2CA7}" destId="{253224E7-1189-4D8E-B723-7EE7BD33F6AF}" srcOrd="1" destOrd="0" parTransId="{2C772D3F-6F18-4C9D-96CF-38F1622227F7}" sibTransId="{1B37ED09-6405-47D5-BAA6-26D7CAE60E8E}"/>
    <dgm:cxn modelId="{B7F37C5A-32CE-47FF-B2B9-0B752CDC1377}" srcId="{79BA52A2-AF01-48E1-B218-2ED7717462F7}" destId="{5911BF3D-738B-4077-A802-6625BD18FA1E}" srcOrd="2" destOrd="0" parTransId="{A202E545-FB6F-410B-8828-52E0678288C2}" sibTransId="{1E5581A9-3067-4DF1-8400-1BB82A62EDD9}"/>
    <dgm:cxn modelId="{6230837A-7D87-47D4-8C53-F3826356F213}" type="presOf" srcId="{0F498EF4-40C4-4EAE-9590-983D14A7B353}" destId="{03B728D3-CEAE-485B-95CD-312A45A87BC8}" srcOrd="0" destOrd="2" presId="urn:microsoft.com/office/officeart/2005/8/layout/hList1"/>
    <dgm:cxn modelId="{050F947B-172F-4EBE-9A5E-B3A1E9A47F2E}" srcId="{5D3D10DF-2F88-4A17-9B18-1406DEF797CB}" destId="{3A536C3C-9D89-4DDA-8099-8FB7F9BFECBE}" srcOrd="4" destOrd="0" parTransId="{7E754B16-579D-4CD5-B542-B7247C9CD936}" sibTransId="{DAF79EC1-9E82-475D-A9BB-D1C6A41EE417}"/>
    <dgm:cxn modelId="{F039C881-EC92-4B02-8487-FA153396835C}" srcId="{0FC261B8-C1BF-4AF8-BC46-27EB9E0A2CA7}" destId="{3C726649-095D-49AD-B34E-BFB0761FABA0}" srcOrd="2" destOrd="0" parTransId="{0DFE3F34-4FAB-4D93-B525-61E4AAF58813}" sibTransId="{83A27576-F088-43B5-BFA1-1433F80195B4}"/>
    <dgm:cxn modelId="{8196898F-261F-49AF-8072-619BABDC3BF0}" type="presOf" srcId="{253224E7-1189-4D8E-B723-7EE7BD33F6AF}" destId="{91A0CD08-AE92-44A8-9C0D-E0C94C9918BF}" srcOrd="0" destOrd="7" presId="urn:microsoft.com/office/officeart/2005/8/layout/hList1"/>
    <dgm:cxn modelId="{2FF31997-9B4A-4763-B98C-454117C3372B}" srcId="{79BA52A2-AF01-48E1-B218-2ED7717462F7}" destId="{D8A752F3-5203-43C4-B383-3C4FBFF1ED0A}" srcOrd="1" destOrd="0" parTransId="{C5EDD33C-E643-4F53-96B3-0B180F2EC83E}" sibTransId="{280D75B5-15CE-40E3-AF96-382F8D70FE0D}"/>
    <dgm:cxn modelId="{BB5D7B98-7B4A-4D55-8CE1-0AED91C60F72}" type="presOf" srcId="{4FBDB716-F63C-4EC5-AC82-C04E63CD4D33}" destId="{03B728D3-CEAE-485B-95CD-312A45A87BC8}" srcOrd="0" destOrd="4" presId="urn:microsoft.com/office/officeart/2005/8/layout/hList1"/>
    <dgm:cxn modelId="{DDA2469E-C42D-424E-AF30-E8D9EFE1B717}" srcId="{3339FB4A-62FF-4FC8-A15F-A73BE58253D2}" destId="{2FAB0549-E2E2-4854-975E-163580459FE3}" srcOrd="1" destOrd="0" parTransId="{B584CAE0-32BE-498A-9D5C-C4A367C59FE6}" sibTransId="{D0617025-8201-4633-B2CA-81102DC4FA1F}"/>
    <dgm:cxn modelId="{3CA642AC-9961-42A1-895B-9F3F87D81F41}" type="presOf" srcId="{AEC6EE5C-95D2-4AA5-9ABB-922FC2397631}" destId="{8DB1A7C3-068B-4705-9EFD-8BCD9B8140E1}" srcOrd="0" destOrd="0" presId="urn:microsoft.com/office/officeart/2005/8/layout/hList1"/>
    <dgm:cxn modelId="{E28587AE-7C1E-4BB6-B993-424A4EAF4D9C}" srcId="{D8A752F3-5203-43C4-B383-3C4FBFF1ED0A}" destId="{1169ED6D-6C62-406F-9942-8FF6C22B80B9}" srcOrd="1" destOrd="0" parTransId="{FB0C6105-E0DD-4501-8D5F-B85220EA2409}" sibTransId="{BAF82199-FDC4-4CC9-A620-BFC4BC55A48C}"/>
    <dgm:cxn modelId="{AC3C27B1-9E23-438B-A484-DBE6B3E985BA}" type="presOf" srcId="{3C726649-095D-49AD-B34E-BFB0761FABA0}" destId="{91A0CD08-AE92-44A8-9C0D-E0C94C9918BF}" srcOrd="0" destOrd="8" presId="urn:microsoft.com/office/officeart/2005/8/layout/hList1"/>
    <dgm:cxn modelId="{7AE021B4-721A-45A0-869F-A60C380D9D72}" type="presOf" srcId="{8180131D-A35D-41D7-AFE1-9394D9902600}" destId="{8DB1A7C3-068B-4705-9EFD-8BCD9B8140E1}" srcOrd="0" destOrd="2" presId="urn:microsoft.com/office/officeart/2005/8/layout/hList1"/>
    <dgm:cxn modelId="{37E0ABBC-824C-41A7-A8BB-38AA2EEAB3AF}" type="presOf" srcId="{6AD4CF97-EA77-4576-92EE-FC0A0D40B9C8}" destId="{91A0CD08-AE92-44A8-9C0D-E0C94C9918BF}" srcOrd="0" destOrd="9" presId="urn:microsoft.com/office/officeart/2005/8/layout/hList1"/>
    <dgm:cxn modelId="{A80772C0-8B11-40B4-8859-BCA7B703F26E}" type="presOf" srcId="{2FAB0549-E2E2-4854-975E-163580459FE3}" destId="{91A0CD08-AE92-44A8-9C0D-E0C94C9918BF}" srcOrd="0" destOrd="2" presId="urn:microsoft.com/office/officeart/2005/8/layout/hList1"/>
    <dgm:cxn modelId="{D1D09AC0-A32D-4103-966C-67680B1092F1}" type="presOf" srcId="{3339FB4A-62FF-4FC8-A15F-A73BE58253D2}" destId="{91A0CD08-AE92-44A8-9C0D-E0C94C9918BF}" srcOrd="0" destOrd="0" presId="urn:microsoft.com/office/officeart/2005/8/layout/hList1"/>
    <dgm:cxn modelId="{ED3E3FC4-D283-4CE3-8225-70278376602E}" type="presOf" srcId="{8E8B6E00-E07A-4D90-A928-2E7C55D7BF7B}" destId="{03B728D3-CEAE-485B-95CD-312A45A87BC8}" srcOrd="0" destOrd="3" presId="urn:microsoft.com/office/officeart/2005/8/layout/hList1"/>
    <dgm:cxn modelId="{B23E38CB-A42E-4499-BDC1-A21D17F9A4FC}" srcId="{5D3D10DF-2F88-4A17-9B18-1406DEF797CB}" destId="{B34C25F1-BC70-49CA-BC1E-F9630D5706BA}" srcOrd="1" destOrd="0" parTransId="{1F8E6641-78E7-4639-87BA-6A45CEB500E0}" sibTransId="{AF92FCC1-7440-48E7-B906-2C52DF59D48B}"/>
    <dgm:cxn modelId="{6D51A1CD-BF2D-46E4-8FCB-6CD9F65B7C39}" srcId="{5911BF3D-738B-4077-A802-6625BD18FA1E}" destId="{A6FE9797-BEE2-44C6-AD05-8EB03169D00C}" srcOrd="1" destOrd="0" parTransId="{D3CC60A7-0F4E-422E-8467-3CA810DDF1EB}" sibTransId="{30AC8513-7410-4EE6-A58A-1FD803799B55}"/>
    <dgm:cxn modelId="{451097E1-AAE5-4E3B-ABF6-9E86355178CB}" type="presOf" srcId="{3A536C3C-9D89-4DDA-8099-8FB7F9BFECBE}" destId="{8DB1A7C3-068B-4705-9EFD-8BCD9B8140E1}" srcOrd="0" destOrd="4" presId="urn:microsoft.com/office/officeart/2005/8/layout/hList1"/>
    <dgm:cxn modelId="{F4DB97E2-ECC6-4EED-8785-AAD0A7CDA0DE}" type="presOf" srcId="{79BA52A2-AF01-48E1-B218-2ED7717462F7}" destId="{32FC0F3A-1141-4F7B-A36E-EBA2312BBD68}" srcOrd="0" destOrd="0" presId="urn:microsoft.com/office/officeart/2005/8/layout/hList1"/>
    <dgm:cxn modelId="{A37C47E8-605F-4D6B-BF82-3AD1893770AE}" type="presOf" srcId="{7DDCD344-EC9D-4152-A645-776605BAF388}" destId="{8DB1A7C3-068B-4705-9EFD-8BCD9B8140E1}" srcOrd="0" destOrd="3" presId="urn:microsoft.com/office/officeart/2005/8/layout/hList1"/>
    <dgm:cxn modelId="{BB9287EE-67F2-4CB3-89C5-1B9549D809BF}" srcId="{3339FB4A-62FF-4FC8-A15F-A73BE58253D2}" destId="{ECCB38EE-F960-48A2-9E3F-BCACA9DD5FC4}" srcOrd="2" destOrd="0" parTransId="{B65A495F-6303-43B8-884F-934198C51C01}" sibTransId="{312F4B6F-71F0-43FD-A453-4237882B68CA}"/>
    <dgm:cxn modelId="{570F63EF-4C9F-47E1-A8D6-33A49CCF5451}" srcId="{0FC261B8-C1BF-4AF8-BC46-27EB9E0A2CA7}" destId="{90F03DE4-7E1C-4EB7-A6DA-4F288D8BA169}" srcOrd="0" destOrd="0" parTransId="{000261BD-1571-4BAE-BF92-67F23632854D}" sibTransId="{0037C4B8-A27F-4166-A999-3BEA6BAD5650}"/>
    <dgm:cxn modelId="{CD6EE4FA-EC26-450F-96B4-27737AF5BFD8}" srcId="{5D3D10DF-2F88-4A17-9B18-1406DEF797CB}" destId="{7DDCD344-EC9D-4152-A645-776605BAF388}" srcOrd="3" destOrd="0" parTransId="{700AD758-AFBC-4DDD-9EB4-F1792122FBDB}" sibTransId="{45DF85FD-7FA4-4491-A626-CB222F820AED}"/>
    <dgm:cxn modelId="{78D1F2FB-3C2D-407B-B124-64EDFACED0D7}" type="presOf" srcId="{0FC261B8-C1BF-4AF8-BC46-27EB9E0A2CA7}" destId="{91A0CD08-AE92-44A8-9C0D-E0C94C9918BF}" srcOrd="0" destOrd="5" presId="urn:microsoft.com/office/officeart/2005/8/layout/hList1"/>
    <dgm:cxn modelId="{BCD896FF-C030-40B5-B67A-3404A3CE863B}" srcId="{3339FB4A-62FF-4FC8-A15F-A73BE58253D2}" destId="{23F86868-F865-4C50-BEB0-BEE96FF2D477}" srcOrd="0" destOrd="0" parTransId="{9D04720C-8138-4A9F-B95B-149DA56C7C8E}" sibTransId="{A42E05E8-87F4-42C8-A3FF-667FD182EA9C}"/>
    <dgm:cxn modelId="{7B4DC633-ADA8-4DBB-9B60-4DA1C414FDE0}" type="presParOf" srcId="{32FC0F3A-1141-4F7B-A36E-EBA2312BBD68}" destId="{65A83CA4-16C6-43FD-BD66-63BAACDA0B3F}" srcOrd="0" destOrd="0" presId="urn:microsoft.com/office/officeart/2005/8/layout/hList1"/>
    <dgm:cxn modelId="{4933B69B-3DD2-4DD0-AE89-12B7BA28FDFA}" type="presParOf" srcId="{65A83CA4-16C6-43FD-BD66-63BAACDA0B3F}" destId="{294EECF4-3438-486E-A827-C92B7A798AF3}" srcOrd="0" destOrd="0" presId="urn:microsoft.com/office/officeart/2005/8/layout/hList1"/>
    <dgm:cxn modelId="{A84792EB-EED9-4311-8546-8E58F92A4A13}" type="presParOf" srcId="{65A83CA4-16C6-43FD-BD66-63BAACDA0B3F}" destId="{8DB1A7C3-068B-4705-9EFD-8BCD9B8140E1}" srcOrd="1" destOrd="0" presId="urn:microsoft.com/office/officeart/2005/8/layout/hList1"/>
    <dgm:cxn modelId="{6193D85C-EC85-4016-AA04-85EB050F9D7A}" type="presParOf" srcId="{32FC0F3A-1141-4F7B-A36E-EBA2312BBD68}" destId="{E664ACDA-9E92-4BBD-B53D-EEB19AE4DBCB}" srcOrd="1" destOrd="0" presId="urn:microsoft.com/office/officeart/2005/8/layout/hList1"/>
    <dgm:cxn modelId="{F934FEB3-4735-4BA1-B35D-206243CB471D}" type="presParOf" srcId="{32FC0F3A-1141-4F7B-A36E-EBA2312BBD68}" destId="{BE36502A-8BE6-4CC8-81E3-70D3F46DFBA9}" srcOrd="2" destOrd="0" presId="urn:microsoft.com/office/officeart/2005/8/layout/hList1"/>
    <dgm:cxn modelId="{3C1C12D8-D34B-47DA-8352-D9F2967DFBCC}" type="presParOf" srcId="{BE36502A-8BE6-4CC8-81E3-70D3F46DFBA9}" destId="{A1F955E5-F2E7-4F2A-8006-9D1599B26FEF}" srcOrd="0" destOrd="0" presId="urn:microsoft.com/office/officeart/2005/8/layout/hList1"/>
    <dgm:cxn modelId="{948A755B-05B2-4E8C-A464-C90EF14BC2C6}" type="presParOf" srcId="{BE36502A-8BE6-4CC8-81E3-70D3F46DFBA9}" destId="{91A0CD08-AE92-44A8-9C0D-E0C94C9918BF}" srcOrd="1" destOrd="0" presId="urn:microsoft.com/office/officeart/2005/8/layout/hList1"/>
    <dgm:cxn modelId="{EB0A20D9-FC0F-4B1D-82CB-AAB90F602752}" type="presParOf" srcId="{32FC0F3A-1141-4F7B-A36E-EBA2312BBD68}" destId="{8F849D33-7D56-45BF-A6A2-CA0CD60BF733}" srcOrd="3" destOrd="0" presId="urn:microsoft.com/office/officeart/2005/8/layout/hList1"/>
    <dgm:cxn modelId="{DB100B10-4D9B-4801-8CC3-BD7A6FD61ECC}" type="presParOf" srcId="{32FC0F3A-1141-4F7B-A36E-EBA2312BBD68}" destId="{DC5F7136-2FEF-476D-8096-8E568CDEF886}" srcOrd="4" destOrd="0" presId="urn:microsoft.com/office/officeart/2005/8/layout/hList1"/>
    <dgm:cxn modelId="{9D55B4A4-EA45-4287-8AA8-F7B18A014F26}" type="presParOf" srcId="{DC5F7136-2FEF-476D-8096-8E568CDEF886}" destId="{7FE3F2B2-3974-4BB3-B167-CE9105CA2DF7}" srcOrd="0" destOrd="0" presId="urn:microsoft.com/office/officeart/2005/8/layout/hList1"/>
    <dgm:cxn modelId="{602602F1-D8AD-493B-A712-0DB6A619D01B}" type="presParOf" srcId="{DC5F7136-2FEF-476D-8096-8E568CDEF886}" destId="{03B728D3-CEAE-485B-95CD-312A45A87BC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51949-21EB-41C1-83B7-73DB57F0D3B8}">
      <dsp:nvSpPr>
        <dsp:cNvPr id="0" name=""/>
        <dsp:cNvSpPr/>
      </dsp:nvSpPr>
      <dsp:spPr>
        <a:xfrm>
          <a:off x="2159496" y="144513"/>
          <a:ext cx="1777007" cy="17770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6"/>
              </a:solidFill>
              <a:latin typeface="+mn-lt"/>
            </a:rPr>
            <a:t>Depression</a:t>
          </a:r>
        </a:p>
      </dsp:txBody>
      <dsp:txXfrm>
        <a:off x="2419733" y="404750"/>
        <a:ext cx="1256533" cy="1256533"/>
      </dsp:txXfrm>
    </dsp:sp>
    <dsp:sp modelId="{8C36F8E7-6F70-4DB3-BD35-05F14230A50E}">
      <dsp:nvSpPr>
        <dsp:cNvPr id="0" name=""/>
        <dsp:cNvSpPr/>
      </dsp:nvSpPr>
      <dsp:spPr>
        <a:xfrm rot="2160000">
          <a:off x="3869664" y="1708781"/>
          <a:ext cx="493777" cy="201170"/>
        </a:xfrm>
        <a:prstGeom prst="leftRight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875427" y="1731278"/>
        <a:ext cx="433426" cy="120702"/>
      </dsp:txXfrm>
    </dsp:sp>
    <dsp:sp modelId="{FCAA1315-502A-44FB-8E2B-EC97460AB201}">
      <dsp:nvSpPr>
        <dsp:cNvPr id="0" name=""/>
        <dsp:cNvSpPr/>
      </dsp:nvSpPr>
      <dsp:spPr>
        <a:xfrm>
          <a:off x="4318234" y="1712929"/>
          <a:ext cx="1777007" cy="17770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6"/>
              </a:solidFill>
              <a:latin typeface="+mn-lt"/>
            </a:rPr>
            <a:t>Fatigue</a:t>
          </a:r>
        </a:p>
      </dsp:txBody>
      <dsp:txXfrm>
        <a:off x="4578471" y="1973166"/>
        <a:ext cx="1256533" cy="1256533"/>
      </dsp:txXfrm>
    </dsp:sp>
    <dsp:sp modelId="{5C9A1059-D207-4D46-80D1-1EA4DA059FEC}">
      <dsp:nvSpPr>
        <dsp:cNvPr id="0" name=""/>
        <dsp:cNvSpPr/>
      </dsp:nvSpPr>
      <dsp:spPr>
        <a:xfrm rot="6480000">
          <a:off x="4551713" y="3756963"/>
          <a:ext cx="493776" cy="201170"/>
        </a:xfrm>
        <a:prstGeom prst="leftRight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4591213" y="3768498"/>
        <a:ext cx="433425" cy="120702"/>
      </dsp:txXfrm>
    </dsp:sp>
    <dsp:sp modelId="{FB30CE27-2373-4C9A-9126-92409FBD694D}">
      <dsp:nvSpPr>
        <dsp:cNvPr id="0" name=""/>
        <dsp:cNvSpPr/>
      </dsp:nvSpPr>
      <dsp:spPr>
        <a:xfrm>
          <a:off x="3492683" y="4250678"/>
          <a:ext cx="1778980" cy="17770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6"/>
              </a:solidFill>
              <a:latin typeface="+mn-lt"/>
            </a:rPr>
            <a:t>Cognitive </a:t>
          </a:r>
        </a:p>
        <a:p>
          <a:pPr marL="0" lvl="0" indent="0" algn="ctr" defTabSz="800100">
            <a:lnSpc>
              <a:spcPct val="90000"/>
            </a:lnSpc>
            <a:spcBef>
              <a:spcPct val="0"/>
            </a:spcBef>
            <a:spcAft>
              <a:spcPct val="35000"/>
            </a:spcAft>
            <a:buNone/>
          </a:pPr>
          <a:r>
            <a:rPr lang="en-US" sz="1800" b="0" kern="1200" dirty="0">
              <a:solidFill>
                <a:schemeClr val="accent6"/>
              </a:solidFill>
              <a:latin typeface="+mn-lt"/>
            </a:rPr>
            <a:t>Dysfunction</a:t>
          </a:r>
        </a:p>
      </dsp:txBody>
      <dsp:txXfrm>
        <a:off x="3753209" y="4510915"/>
        <a:ext cx="1257928" cy="1256533"/>
      </dsp:txXfrm>
    </dsp:sp>
    <dsp:sp modelId="{8667E934-C005-4BDF-A415-8BFB2148AFBD}">
      <dsp:nvSpPr>
        <dsp:cNvPr id="0" name=""/>
        <dsp:cNvSpPr/>
      </dsp:nvSpPr>
      <dsp:spPr>
        <a:xfrm rot="10800000">
          <a:off x="2813973" y="5038596"/>
          <a:ext cx="493778" cy="201170"/>
        </a:xfrm>
        <a:prstGeom prst="leftRight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2874324" y="5078830"/>
        <a:ext cx="433427" cy="120702"/>
      </dsp:txXfrm>
    </dsp:sp>
    <dsp:sp modelId="{5AFFC097-7CD2-4281-8B2C-BE26C462932F}">
      <dsp:nvSpPr>
        <dsp:cNvPr id="0" name=""/>
        <dsp:cNvSpPr/>
      </dsp:nvSpPr>
      <dsp:spPr>
        <a:xfrm>
          <a:off x="825322" y="4250678"/>
          <a:ext cx="1777007" cy="17770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6"/>
              </a:solidFill>
              <a:latin typeface="Myriad Pro" panose="020B0503030403020204" pitchFamily="34" charset="0"/>
            </a:rPr>
            <a:t>Pain</a:t>
          </a:r>
        </a:p>
      </dsp:txBody>
      <dsp:txXfrm>
        <a:off x="1085559" y="4510915"/>
        <a:ext cx="1256533" cy="1256533"/>
      </dsp:txXfrm>
    </dsp:sp>
    <dsp:sp modelId="{A33C5DA3-5CE6-4AE5-9850-9C96FBC41CA5}">
      <dsp:nvSpPr>
        <dsp:cNvPr id="0" name=""/>
        <dsp:cNvSpPr/>
      </dsp:nvSpPr>
      <dsp:spPr>
        <a:xfrm rot="15120000">
          <a:off x="1058786" y="3782437"/>
          <a:ext cx="493777" cy="201170"/>
        </a:xfrm>
        <a:prstGeom prst="leftRight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1098286" y="3851370"/>
        <a:ext cx="433426" cy="120702"/>
      </dsp:txXfrm>
    </dsp:sp>
    <dsp:sp modelId="{A72D5C47-099A-4D32-A229-FC5CA46AEA08}">
      <dsp:nvSpPr>
        <dsp:cNvPr id="0" name=""/>
        <dsp:cNvSpPr/>
      </dsp:nvSpPr>
      <dsp:spPr>
        <a:xfrm>
          <a:off x="757" y="1712929"/>
          <a:ext cx="1777007" cy="17770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6"/>
              </a:solidFill>
              <a:latin typeface="+mn-lt"/>
            </a:rPr>
            <a:t>Spasticity</a:t>
          </a:r>
        </a:p>
      </dsp:txBody>
      <dsp:txXfrm>
        <a:off x="260994" y="1973166"/>
        <a:ext cx="1256533" cy="1256533"/>
      </dsp:txXfrm>
    </dsp:sp>
    <dsp:sp modelId="{14E4E3E0-A9A1-41DD-8180-68ADEA15D93D}">
      <dsp:nvSpPr>
        <dsp:cNvPr id="0" name=""/>
        <dsp:cNvSpPr/>
      </dsp:nvSpPr>
      <dsp:spPr>
        <a:xfrm rot="19440000">
          <a:off x="1710925" y="1724498"/>
          <a:ext cx="493777" cy="201170"/>
        </a:xfrm>
        <a:prstGeom prst="leftRightArrow">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716688" y="1782469"/>
        <a:ext cx="433426" cy="120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EECF4-3438-486E-A827-C92B7A798AF3}">
      <dsp:nvSpPr>
        <dsp:cNvPr id="0" name=""/>
        <dsp:cNvSpPr/>
      </dsp:nvSpPr>
      <dsp:spPr>
        <a:xfrm>
          <a:off x="3286" y="145276"/>
          <a:ext cx="3203971" cy="88881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solidFill>
            </a:rPr>
            <a:t>Symptoms</a:t>
          </a:r>
          <a:endParaRPr lang="en-US" sz="2400" kern="1200" dirty="0">
            <a:solidFill>
              <a:schemeClr val="accent6"/>
            </a:solidFill>
          </a:endParaRPr>
        </a:p>
      </dsp:txBody>
      <dsp:txXfrm>
        <a:off x="3286" y="145276"/>
        <a:ext cx="3203971" cy="888814"/>
      </dsp:txXfrm>
    </dsp:sp>
    <dsp:sp modelId="{8DB1A7C3-068B-4705-9EFD-8BCD9B8140E1}">
      <dsp:nvSpPr>
        <dsp:cNvPr id="0" name=""/>
        <dsp:cNvSpPr/>
      </dsp:nvSpPr>
      <dsp:spPr>
        <a:xfrm>
          <a:off x="3286" y="1034091"/>
          <a:ext cx="3203971" cy="337223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1200"/>
            </a:spcAft>
            <a:buChar char="•"/>
          </a:pPr>
          <a:r>
            <a:rPr lang="en-US" altLang="en-US" sz="1800" kern="1200" dirty="0">
              <a:solidFill>
                <a:schemeClr val="accent6"/>
              </a:solidFill>
            </a:rPr>
            <a:t>Most commonly reported symptom in MS - Affects 80-90% of people with MS</a:t>
          </a:r>
          <a:endParaRPr lang="en-US" sz="1800" kern="1200" dirty="0">
            <a:solidFill>
              <a:schemeClr val="accent6"/>
            </a:solidFill>
          </a:endParaRPr>
        </a:p>
        <a:p>
          <a:pPr marL="171450" lvl="1" indent="-171450" algn="l" defTabSz="800100">
            <a:lnSpc>
              <a:spcPct val="100000"/>
            </a:lnSpc>
            <a:spcBef>
              <a:spcPct val="0"/>
            </a:spcBef>
            <a:spcAft>
              <a:spcPts val="1200"/>
            </a:spcAft>
            <a:buChar char="•"/>
          </a:pPr>
          <a:r>
            <a:rPr lang="en-US" altLang="en-US" sz="1800" kern="1200" dirty="0">
              <a:solidFill>
                <a:schemeClr val="accent6"/>
              </a:solidFill>
            </a:rPr>
            <a:t>Often the first MS symptom people experience</a:t>
          </a:r>
        </a:p>
        <a:p>
          <a:pPr marL="171450" lvl="1" indent="-171450" algn="l" defTabSz="800100">
            <a:lnSpc>
              <a:spcPct val="100000"/>
            </a:lnSpc>
            <a:spcBef>
              <a:spcPct val="0"/>
            </a:spcBef>
            <a:spcAft>
              <a:spcPts val="1200"/>
            </a:spcAft>
            <a:buChar char="•"/>
          </a:pPr>
          <a:r>
            <a:rPr lang="en-US" altLang="en-US" sz="1800" kern="1200" dirty="0">
              <a:solidFill>
                <a:schemeClr val="accent6"/>
              </a:solidFill>
            </a:rPr>
            <a:t>Over 50% of patients describe fatigue as their worst MS symptom</a:t>
          </a:r>
        </a:p>
      </dsp:txBody>
      <dsp:txXfrm>
        <a:off x="3286" y="1034091"/>
        <a:ext cx="3203971" cy="3372232"/>
      </dsp:txXfrm>
    </dsp:sp>
    <dsp:sp modelId="{A1F955E5-F2E7-4F2A-8006-9D1599B26FEF}">
      <dsp:nvSpPr>
        <dsp:cNvPr id="0" name=""/>
        <dsp:cNvSpPr/>
      </dsp:nvSpPr>
      <dsp:spPr>
        <a:xfrm>
          <a:off x="3655814" y="145276"/>
          <a:ext cx="3203971" cy="88881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Causes and Contributing Factors</a:t>
          </a:r>
          <a:endParaRPr lang="en-US" sz="2400" kern="1200" dirty="0">
            <a:solidFill>
              <a:schemeClr val="bg1"/>
            </a:solidFill>
          </a:endParaRPr>
        </a:p>
      </dsp:txBody>
      <dsp:txXfrm>
        <a:off x="3655814" y="145276"/>
        <a:ext cx="3203971" cy="888814"/>
      </dsp:txXfrm>
    </dsp:sp>
    <dsp:sp modelId="{91A0CD08-AE92-44A8-9C0D-E0C94C9918BF}">
      <dsp:nvSpPr>
        <dsp:cNvPr id="0" name=""/>
        <dsp:cNvSpPr/>
      </dsp:nvSpPr>
      <dsp:spPr>
        <a:xfrm>
          <a:off x="3655814" y="1034091"/>
          <a:ext cx="3203971" cy="337223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accent6"/>
              </a:solidFill>
              <a:latin typeface="+mn-lt"/>
            </a:rPr>
            <a:t>Reduced utilization of glucose in the brain</a:t>
          </a:r>
          <a:endParaRPr lang="en-US" sz="1800" kern="1200" dirty="0">
            <a:solidFill>
              <a:schemeClr val="accent6"/>
            </a:solidFill>
          </a:endParaRPr>
        </a:p>
        <a:p>
          <a:pPr marL="171450" lvl="1" indent="-171450" algn="l" defTabSz="800100">
            <a:lnSpc>
              <a:spcPct val="90000"/>
            </a:lnSpc>
            <a:spcBef>
              <a:spcPct val="0"/>
            </a:spcBef>
            <a:spcAft>
              <a:spcPct val="15000"/>
            </a:spcAft>
            <a:buChar char="•"/>
          </a:pPr>
          <a:r>
            <a:rPr lang="en-US" sz="1800" kern="1200" dirty="0">
              <a:solidFill>
                <a:schemeClr val="accent6"/>
              </a:solidFill>
              <a:latin typeface="+mn-lt"/>
            </a:rPr>
            <a:t>De-conditioning</a:t>
          </a:r>
        </a:p>
        <a:p>
          <a:pPr marL="171450" lvl="1" indent="-171450" algn="l" defTabSz="800100">
            <a:lnSpc>
              <a:spcPct val="90000"/>
            </a:lnSpc>
            <a:spcBef>
              <a:spcPct val="0"/>
            </a:spcBef>
            <a:spcAft>
              <a:spcPct val="15000"/>
            </a:spcAft>
            <a:buChar char="•"/>
          </a:pPr>
          <a:r>
            <a:rPr lang="en-US" sz="1800" kern="1200" dirty="0">
              <a:solidFill>
                <a:schemeClr val="accent6"/>
              </a:solidFill>
              <a:latin typeface="+mn-lt"/>
            </a:rPr>
            <a:t>Lifestyle Issues</a:t>
          </a:r>
        </a:p>
        <a:p>
          <a:pPr marL="171450" lvl="1" indent="-171450" algn="l" defTabSz="800100">
            <a:lnSpc>
              <a:spcPct val="90000"/>
            </a:lnSpc>
            <a:spcBef>
              <a:spcPct val="0"/>
            </a:spcBef>
            <a:spcAft>
              <a:spcPct val="15000"/>
            </a:spcAft>
            <a:buChar char="•"/>
          </a:pPr>
          <a:r>
            <a:rPr lang="en-US" sz="1800" kern="1200" dirty="0">
              <a:solidFill>
                <a:schemeClr val="accent6"/>
              </a:solidFill>
              <a:latin typeface="+mn-lt"/>
            </a:rPr>
            <a:t>Medications that induce fatigue</a:t>
          </a:r>
        </a:p>
        <a:p>
          <a:pPr marL="171450" lvl="1" indent="-171450" algn="l" defTabSz="800100">
            <a:lnSpc>
              <a:spcPct val="90000"/>
            </a:lnSpc>
            <a:spcBef>
              <a:spcPct val="0"/>
            </a:spcBef>
            <a:spcAft>
              <a:spcPct val="15000"/>
            </a:spcAft>
            <a:buChar char="•"/>
          </a:pPr>
          <a:r>
            <a:rPr lang="en-US" sz="1800" kern="1200" dirty="0">
              <a:solidFill>
                <a:schemeClr val="accent6"/>
              </a:solidFill>
              <a:latin typeface="+mn-lt"/>
            </a:rPr>
            <a:t>Fatigue from disrupted sleep</a:t>
          </a:r>
        </a:p>
        <a:p>
          <a:pPr marL="171450" lvl="1" indent="-171450" algn="l" defTabSz="800100">
            <a:lnSpc>
              <a:spcPct val="90000"/>
            </a:lnSpc>
            <a:spcBef>
              <a:spcPct val="0"/>
            </a:spcBef>
            <a:spcAft>
              <a:spcPct val="15000"/>
            </a:spcAft>
            <a:buChar char="•"/>
          </a:pPr>
          <a:r>
            <a:rPr lang="en-US" sz="1800" kern="1200">
              <a:solidFill>
                <a:schemeClr val="accent6"/>
              </a:solidFill>
              <a:latin typeface="+mn-lt"/>
            </a:rPr>
            <a:t>Depression</a:t>
          </a:r>
          <a:endParaRPr lang="en-US" sz="1800" kern="1200" dirty="0">
            <a:solidFill>
              <a:schemeClr val="accent6"/>
            </a:solidFill>
            <a:latin typeface="+mn-lt"/>
          </a:endParaRPr>
        </a:p>
        <a:p>
          <a:pPr marL="171450" lvl="1" indent="-171450" algn="l" defTabSz="800100">
            <a:lnSpc>
              <a:spcPct val="90000"/>
            </a:lnSpc>
            <a:spcBef>
              <a:spcPct val="0"/>
            </a:spcBef>
            <a:spcAft>
              <a:spcPct val="15000"/>
            </a:spcAft>
            <a:buChar char="•"/>
          </a:pPr>
          <a:r>
            <a:rPr lang="en-US" sz="1800" kern="1200" dirty="0">
              <a:solidFill>
                <a:schemeClr val="accent6"/>
              </a:solidFill>
              <a:latin typeface="+mn-lt"/>
            </a:rPr>
            <a:t>Cognition</a:t>
          </a:r>
        </a:p>
        <a:p>
          <a:pPr marL="171450" lvl="1" indent="-171450" algn="l" defTabSz="800100">
            <a:lnSpc>
              <a:spcPct val="90000"/>
            </a:lnSpc>
            <a:spcBef>
              <a:spcPct val="0"/>
            </a:spcBef>
            <a:spcAft>
              <a:spcPct val="15000"/>
            </a:spcAft>
            <a:buChar char="•"/>
          </a:pPr>
          <a:r>
            <a:rPr lang="en-US" sz="1800" kern="1200" dirty="0">
              <a:solidFill>
                <a:schemeClr val="accent6"/>
              </a:solidFill>
              <a:latin typeface="+mn-lt"/>
            </a:rPr>
            <a:t>Pain</a:t>
          </a:r>
        </a:p>
        <a:p>
          <a:pPr marL="171450" lvl="1" indent="-171450" algn="l" defTabSz="800100">
            <a:lnSpc>
              <a:spcPct val="90000"/>
            </a:lnSpc>
            <a:spcBef>
              <a:spcPct val="0"/>
            </a:spcBef>
            <a:spcAft>
              <a:spcPct val="15000"/>
            </a:spcAft>
            <a:buChar char="•"/>
          </a:pPr>
          <a:r>
            <a:rPr lang="en-US" sz="1800" kern="1200" dirty="0">
              <a:solidFill>
                <a:schemeClr val="accent6"/>
              </a:solidFill>
              <a:latin typeface="+mn-lt"/>
            </a:rPr>
            <a:t>Heat</a:t>
          </a:r>
          <a:endParaRPr lang="en-US" sz="1800" kern="1200" dirty="0"/>
        </a:p>
      </dsp:txBody>
      <dsp:txXfrm>
        <a:off x="3655814" y="1034091"/>
        <a:ext cx="3203971" cy="3372232"/>
      </dsp:txXfrm>
    </dsp:sp>
    <dsp:sp modelId="{7FE3F2B2-3974-4BB3-B167-CE9105CA2DF7}">
      <dsp:nvSpPr>
        <dsp:cNvPr id="0" name=""/>
        <dsp:cNvSpPr/>
      </dsp:nvSpPr>
      <dsp:spPr>
        <a:xfrm>
          <a:off x="7308342" y="145276"/>
          <a:ext cx="3203971" cy="88881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Problems Resulting from Fatigue</a:t>
          </a:r>
          <a:endParaRPr lang="en-US" sz="2400" kern="1200" dirty="0">
            <a:solidFill>
              <a:schemeClr val="bg1"/>
            </a:solidFill>
          </a:endParaRPr>
        </a:p>
      </dsp:txBody>
      <dsp:txXfrm>
        <a:off x="7308342" y="145276"/>
        <a:ext cx="3203971" cy="888814"/>
      </dsp:txXfrm>
    </dsp:sp>
    <dsp:sp modelId="{03B728D3-CEAE-485B-95CD-312A45A87BC8}">
      <dsp:nvSpPr>
        <dsp:cNvPr id="0" name=""/>
        <dsp:cNvSpPr/>
      </dsp:nvSpPr>
      <dsp:spPr>
        <a:xfrm>
          <a:off x="7308342" y="1034091"/>
          <a:ext cx="3203971" cy="337223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600"/>
            </a:spcAft>
            <a:buChar char="•"/>
          </a:pPr>
          <a:r>
            <a:rPr lang="en-US" sz="1800" kern="1200" dirty="0">
              <a:solidFill>
                <a:schemeClr val="accent6"/>
              </a:solidFill>
              <a:latin typeface="+mn-lt"/>
            </a:rPr>
            <a:t>Increased Depression</a:t>
          </a:r>
          <a:endParaRPr lang="en-US" sz="1800" kern="1200" dirty="0">
            <a:solidFill>
              <a:schemeClr val="accent6"/>
            </a:solidFill>
          </a:endParaRPr>
        </a:p>
        <a:p>
          <a:pPr marL="171450" lvl="1" indent="-171450" algn="l" defTabSz="800100">
            <a:lnSpc>
              <a:spcPct val="90000"/>
            </a:lnSpc>
            <a:spcBef>
              <a:spcPct val="0"/>
            </a:spcBef>
            <a:spcAft>
              <a:spcPts val="600"/>
            </a:spcAft>
            <a:buChar char="•"/>
          </a:pPr>
          <a:r>
            <a:rPr lang="en-US" sz="1800" kern="1200" dirty="0">
              <a:solidFill>
                <a:schemeClr val="accent6"/>
              </a:solidFill>
              <a:latin typeface="+mn-lt"/>
            </a:rPr>
            <a:t>Cognitive Dysfunction</a:t>
          </a:r>
        </a:p>
        <a:p>
          <a:pPr marL="171450" lvl="1" indent="-171450" algn="l" defTabSz="800100">
            <a:lnSpc>
              <a:spcPct val="90000"/>
            </a:lnSpc>
            <a:spcBef>
              <a:spcPct val="0"/>
            </a:spcBef>
            <a:spcAft>
              <a:spcPts val="600"/>
            </a:spcAft>
            <a:buChar char="•"/>
          </a:pPr>
          <a:r>
            <a:rPr lang="en-US" sz="1800" kern="1200" dirty="0">
              <a:solidFill>
                <a:schemeClr val="accent6"/>
              </a:solidFill>
              <a:latin typeface="+mn-lt"/>
            </a:rPr>
            <a:t>Sexual Dysfunction/ Loss of Libido</a:t>
          </a:r>
        </a:p>
        <a:p>
          <a:pPr marL="171450" lvl="1" indent="-171450" algn="l" defTabSz="800100">
            <a:lnSpc>
              <a:spcPct val="90000"/>
            </a:lnSpc>
            <a:spcBef>
              <a:spcPct val="0"/>
            </a:spcBef>
            <a:spcAft>
              <a:spcPts val="600"/>
            </a:spcAft>
            <a:buChar char="•"/>
          </a:pPr>
          <a:r>
            <a:rPr lang="en-US" sz="1800" kern="1200" dirty="0">
              <a:solidFill>
                <a:schemeClr val="accent6"/>
              </a:solidFill>
              <a:latin typeface="+mn-lt"/>
            </a:rPr>
            <a:t>Increased pain</a:t>
          </a:r>
          <a:br>
            <a:rPr lang="en-US" sz="1800" kern="1200" dirty="0">
              <a:solidFill>
                <a:schemeClr val="accent6"/>
              </a:solidFill>
              <a:latin typeface="+mn-lt"/>
            </a:rPr>
          </a:br>
          <a:endParaRPr lang="en-US" sz="1800" kern="1200" dirty="0"/>
        </a:p>
      </dsp:txBody>
      <dsp:txXfrm>
        <a:off x="7308342" y="1034091"/>
        <a:ext cx="3203971" cy="3372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EECF4-3438-486E-A827-C92B7A798AF3}">
      <dsp:nvSpPr>
        <dsp:cNvPr id="0" name=""/>
        <dsp:cNvSpPr/>
      </dsp:nvSpPr>
      <dsp:spPr>
        <a:xfrm>
          <a:off x="3286" y="151612"/>
          <a:ext cx="3203971" cy="87974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solidFill>
            </a:rPr>
            <a:t>Symptoms</a:t>
          </a:r>
          <a:endParaRPr lang="en-US" sz="2400" kern="1200" dirty="0">
            <a:solidFill>
              <a:schemeClr val="accent6"/>
            </a:solidFill>
          </a:endParaRPr>
        </a:p>
      </dsp:txBody>
      <dsp:txXfrm>
        <a:off x="3286" y="151612"/>
        <a:ext cx="3203971" cy="879745"/>
      </dsp:txXfrm>
    </dsp:sp>
    <dsp:sp modelId="{8DB1A7C3-068B-4705-9EFD-8BCD9B8140E1}">
      <dsp:nvSpPr>
        <dsp:cNvPr id="0" name=""/>
        <dsp:cNvSpPr/>
      </dsp:nvSpPr>
      <dsp:spPr>
        <a:xfrm>
          <a:off x="3286" y="1031357"/>
          <a:ext cx="3203971" cy="33686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100000"/>
            </a:lnSpc>
            <a:spcBef>
              <a:spcPct val="0"/>
            </a:spcBef>
            <a:spcAft>
              <a:spcPts val="1200"/>
            </a:spcAft>
            <a:buChar char="•"/>
          </a:pPr>
          <a:r>
            <a:rPr lang="en-US" sz="2100" kern="1200">
              <a:solidFill>
                <a:schemeClr val="accent6"/>
              </a:solidFill>
            </a:rPr>
            <a:t>Depression-one of the most common symptoms of MS</a:t>
          </a:r>
          <a:endParaRPr lang="en-US" sz="2100" kern="1200" dirty="0">
            <a:solidFill>
              <a:schemeClr val="accent6"/>
            </a:solidFill>
          </a:endParaRPr>
        </a:p>
        <a:p>
          <a:pPr marL="457200" lvl="2" indent="-228600" algn="l" defTabSz="933450">
            <a:lnSpc>
              <a:spcPct val="100000"/>
            </a:lnSpc>
            <a:spcBef>
              <a:spcPct val="0"/>
            </a:spcBef>
            <a:spcAft>
              <a:spcPts val="1200"/>
            </a:spcAft>
            <a:buChar char="•"/>
          </a:pPr>
          <a:r>
            <a:rPr lang="en-US" sz="2100" kern="1200">
              <a:solidFill>
                <a:schemeClr val="accent6"/>
              </a:solidFill>
            </a:rPr>
            <a:t>Can occur at any point in course of disease </a:t>
          </a:r>
          <a:endParaRPr lang="en-US" sz="2100" kern="1200" dirty="0">
            <a:solidFill>
              <a:schemeClr val="accent6"/>
            </a:solidFill>
          </a:endParaRPr>
        </a:p>
        <a:p>
          <a:pPr marL="457200" lvl="2" indent="-228600" algn="l" defTabSz="933450">
            <a:lnSpc>
              <a:spcPct val="100000"/>
            </a:lnSpc>
            <a:spcBef>
              <a:spcPct val="0"/>
            </a:spcBef>
            <a:spcAft>
              <a:spcPts val="1200"/>
            </a:spcAft>
            <a:buChar char="•"/>
          </a:pPr>
          <a:r>
            <a:rPr lang="en-US" sz="2100" kern="1200" dirty="0">
              <a:solidFill>
                <a:schemeClr val="accent6"/>
              </a:solidFill>
            </a:rPr>
            <a:t>More common with MS than general population</a:t>
          </a:r>
        </a:p>
      </dsp:txBody>
      <dsp:txXfrm>
        <a:off x="3286" y="1031357"/>
        <a:ext cx="3203971" cy="3368629"/>
      </dsp:txXfrm>
    </dsp:sp>
    <dsp:sp modelId="{A1F955E5-F2E7-4F2A-8006-9D1599B26FEF}">
      <dsp:nvSpPr>
        <dsp:cNvPr id="0" name=""/>
        <dsp:cNvSpPr/>
      </dsp:nvSpPr>
      <dsp:spPr>
        <a:xfrm>
          <a:off x="3655814" y="151612"/>
          <a:ext cx="3203971" cy="87974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Causes and Contributing Factors</a:t>
          </a:r>
          <a:endParaRPr lang="en-US" sz="2400" kern="1200" dirty="0">
            <a:solidFill>
              <a:schemeClr val="bg1"/>
            </a:solidFill>
          </a:endParaRPr>
        </a:p>
      </dsp:txBody>
      <dsp:txXfrm>
        <a:off x="3655814" y="151612"/>
        <a:ext cx="3203971" cy="879745"/>
      </dsp:txXfrm>
    </dsp:sp>
    <dsp:sp modelId="{91A0CD08-AE92-44A8-9C0D-E0C94C9918BF}">
      <dsp:nvSpPr>
        <dsp:cNvPr id="0" name=""/>
        <dsp:cNvSpPr/>
      </dsp:nvSpPr>
      <dsp:spPr>
        <a:xfrm>
          <a:off x="3655814" y="1031357"/>
          <a:ext cx="3203971" cy="336862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accent6"/>
              </a:solidFill>
            </a:rPr>
            <a:t>Pre-existing depressive symptoms</a:t>
          </a:r>
        </a:p>
        <a:p>
          <a:pPr marL="228600" lvl="1" indent="-228600" algn="l" defTabSz="933450">
            <a:lnSpc>
              <a:spcPct val="90000"/>
            </a:lnSpc>
            <a:spcBef>
              <a:spcPct val="0"/>
            </a:spcBef>
            <a:spcAft>
              <a:spcPct val="15000"/>
            </a:spcAft>
            <a:buChar char="•"/>
          </a:pPr>
          <a:r>
            <a:rPr lang="en-US" sz="2100" kern="1200" dirty="0">
              <a:solidFill>
                <a:schemeClr val="accent6"/>
              </a:solidFill>
            </a:rPr>
            <a:t>Reaction to having chronic illness</a:t>
          </a:r>
        </a:p>
        <a:p>
          <a:pPr marL="228600" lvl="1" indent="-228600" algn="l" defTabSz="933450">
            <a:lnSpc>
              <a:spcPct val="90000"/>
            </a:lnSpc>
            <a:spcBef>
              <a:spcPct val="0"/>
            </a:spcBef>
            <a:spcAft>
              <a:spcPct val="15000"/>
            </a:spcAft>
            <a:buChar char="•"/>
          </a:pPr>
          <a:r>
            <a:rPr lang="en-US" sz="2100" kern="1200" dirty="0">
              <a:solidFill>
                <a:schemeClr val="accent6"/>
              </a:solidFill>
            </a:rPr>
            <a:t>Direct result of disease processes</a:t>
          </a:r>
        </a:p>
        <a:p>
          <a:pPr marL="228600" lvl="1" indent="-228600" algn="l" defTabSz="933450">
            <a:lnSpc>
              <a:spcPct val="90000"/>
            </a:lnSpc>
            <a:spcBef>
              <a:spcPct val="0"/>
            </a:spcBef>
            <a:spcAft>
              <a:spcPct val="15000"/>
            </a:spcAft>
            <a:buChar char="•"/>
          </a:pPr>
          <a:r>
            <a:rPr lang="en-US" sz="2100" kern="1200" dirty="0">
              <a:solidFill>
                <a:schemeClr val="accent6"/>
              </a:solidFill>
            </a:rPr>
            <a:t>Medications</a:t>
          </a:r>
        </a:p>
        <a:p>
          <a:pPr marL="228600" lvl="1" indent="-228600" algn="l" defTabSz="933450">
            <a:lnSpc>
              <a:spcPct val="90000"/>
            </a:lnSpc>
            <a:spcBef>
              <a:spcPct val="0"/>
            </a:spcBef>
            <a:spcAft>
              <a:spcPct val="15000"/>
            </a:spcAft>
            <a:buChar char="•"/>
          </a:pPr>
          <a:r>
            <a:rPr lang="en-US" sz="2100" kern="1200" dirty="0">
              <a:solidFill>
                <a:schemeClr val="accent6"/>
              </a:solidFill>
            </a:rPr>
            <a:t>Major life changes</a:t>
          </a:r>
        </a:p>
      </dsp:txBody>
      <dsp:txXfrm>
        <a:off x="3655814" y="1031357"/>
        <a:ext cx="3203971" cy="3368629"/>
      </dsp:txXfrm>
    </dsp:sp>
    <dsp:sp modelId="{7FE3F2B2-3974-4BB3-B167-CE9105CA2DF7}">
      <dsp:nvSpPr>
        <dsp:cNvPr id="0" name=""/>
        <dsp:cNvSpPr/>
      </dsp:nvSpPr>
      <dsp:spPr>
        <a:xfrm>
          <a:off x="7308342" y="151612"/>
          <a:ext cx="3203971" cy="87974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Problems Resulting from Depression</a:t>
          </a:r>
          <a:endParaRPr lang="en-US" sz="2400" kern="1200" dirty="0">
            <a:solidFill>
              <a:schemeClr val="bg1"/>
            </a:solidFill>
          </a:endParaRPr>
        </a:p>
      </dsp:txBody>
      <dsp:txXfrm>
        <a:off x="7308342" y="151612"/>
        <a:ext cx="3203971" cy="879745"/>
      </dsp:txXfrm>
    </dsp:sp>
    <dsp:sp modelId="{03B728D3-CEAE-485B-95CD-312A45A87BC8}">
      <dsp:nvSpPr>
        <dsp:cNvPr id="0" name=""/>
        <dsp:cNvSpPr/>
      </dsp:nvSpPr>
      <dsp:spPr>
        <a:xfrm>
          <a:off x="7308342" y="1031357"/>
          <a:ext cx="3203971" cy="336862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ts val="600"/>
            </a:spcAft>
            <a:buChar char="•"/>
          </a:pPr>
          <a:r>
            <a:rPr lang="en-US" sz="2100" kern="1200" dirty="0">
              <a:solidFill>
                <a:schemeClr val="accent6"/>
              </a:solidFill>
            </a:rPr>
            <a:t>Makes other symptoms worse</a:t>
          </a:r>
        </a:p>
        <a:p>
          <a:pPr marL="457200" lvl="2" indent="-228600" algn="l" defTabSz="933450">
            <a:lnSpc>
              <a:spcPct val="90000"/>
            </a:lnSpc>
            <a:spcBef>
              <a:spcPct val="0"/>
            </a:spcBef>
            <a:spcAft>
              <a:spcPts val="600"/>
            </a:spcAft>
            <a:buChar char="•"/>
          </a:pPr>
          <a:r>
            <a:rPr lang="en-US" sz="2100" kern="1200">
              <a:solidFill>
                <a:schemeClr val="accent6"/>
              </a:solidFill>
            </a:rPr>
            <a:t>Fatigue</a:t>
          </a:r>
          <a:endParaRPr lang="en-US" sz="2100" kern="1200" dirty="0">
            <a:solidFill>
              <a:schemeClr val="accent6"/>
            </a:solidFill>
          </a:endParaRPr>
        </a:p>
        <a:p>
          <a:pPr marL="457200" lvl="2" indent="-228600" algn="l" defTabSz="933450">
            <a:lnSpc>
              <a:spcPct val="90000"/>
            </a:lnSpc>
            <a:spcBef>
              <a:spcPct val="0"/>
            </a:spcBef>
            <a:spcAft>
              <a:spcPts val="600"/>
            </a:spcAft>
            <a:buChar char="•"/>
          </a:pPr>
          <a:r>
            <a:rPr lang="en-US" sz="2100" kern="1200">
              <a:solidFill>
                <a:schemeClr val="accent6"/>
              </a:solidFill>
            </a:rPr>
            <a:t>Pain</a:t>
          </a:r>
          <a:endParaRPr lang="en-US" sz="2100" kern="1200" dirty="0">
            <a:solidFill>
              <a:schemeClr val="accent6"/>
            </a:solidFill>
          </a:endParaRPr>
        </a:p>
        <a:p>
          <a:pPr marL="457200" lvl="2" indent="-228600" algn="l" defTabSz="933450">
            <a:lnSpc>
              <a:spcPct val="90000"/>
            </a:lnSpc>
            <a:spcBef>
              <a:spcPct val="0"/>
            </a:spcBef>
            <a:spcAft>
              <a:spcPts val="600"/>
            </a:spcAft>
            <a:buChar char="•"/>
          </a:pPr>
          <a:r>
            <a:rPr lang="en-US" sz="2100" kern="1200" dirty="0">
              <a:solidFill>
                <a:schemeClr val="accent6"/>
              </a:solidFill>
            </a:rPr>
            <a:t>Cognitive difficulties</a:t>
          </a:r>
        </a:p>
        <a:p>
          <a:pPr marL="228600" lvl="1" indent="-228600" algn="l" defTabSz="933450">
            <a:lnSpc>
              <a:spcPct val="90000"/>
            </a:lnSpc>
            <a:spcBef>
              <a:spcPct val="0"/>
            </a:spcBef>
            <a:spcAft>
              <a:spcPts val="600"/>
            </a:spcAft>
            <a:buChar char="•"/>
          </a:pPr>
          <a:r>
            <a:rPr lang="en-US" sz="2100" kern="1200" dirty="0">
              <a:solidFill>
                <a:schemeClr val="accent6"/>
              </a:solidFill>
              <a:latin typeface="+mn-lt"/>
            </a:rPr>
            <a:t>Relationship difficulties</a:t>
          </a:r>
          <a:endParaRPr lang="en-US" sz="2100" kern="1200" dirty="0">
            <a:solidFill>
              <a:schemeClr val="accent6"/>
            </a:solidFill>
          </a:endParaRPr>
        </a:p>
        <a:p>
          <a:pPr marL="228600" lvl="1" indent="-228600" algn="l" defTabSz="933450">
            <a:lnSpc>
              <a:spcPct val="90000"/>
            </a:lnSpc>
            <a:spcBef>
              <a:spcPct val="0"/>
            </a:spcBef>
            <a:spcAft>
              <a:spcPts val="600"/>
            </a:spcAft>
            <a:buChar char="•"/>
          </a:pPr>
          <a:r>
            <a:rPr lang="en-US" sz="2100" kern="1200" dirty="0">
              <a:solidFill>
                <a:schemeClr val="accent6"/>
              </a:solidFill>
              <a:latin typeface="+mn-lt"/>
            </a:rPr>
            <a:t>Health Issues</a:t>
          </a:r>
          <a:endParaRPr lang="en-US" sz="2100" kern="1200" dirty="0">
            <a:solidFill>
              <a:schemeClr val="accent6"/>
            </a:solidFill>
          </a:endParaRPr>
        </a:p>
        <a:p>
          <a:pPr marL="228600" lvl="1" indent="-228600" algn="l" defTabSz="933450">
            <a:lnSpc>
              <a:spcPct val="90000"/>
            </a:lnSpc>
            <a:spcBef>
              <a:spcPct val="0"/>
            </a:spcBef>
            <a:spcAft>
              <a:spcPts val="600"/>
            </a:spcAft>
            <a:buChar char="•"/>
          </a:pPr>
          <a:r>
            <a:rPr lang="en-US" sz="2100" kern="1200" dirty="0">
              <a:solidFill>
                <a:schemeClr val="accent6"/>
              </a:solidFill>
              <a:latin typeface="+mn-lt"/>
            </a:rPr>
            <a:t>Self-Harm</a:t>
          </a:r>
          <a:br>
            <a:rPr lang="en-US" sz="2100" kern="1200" dirty="0">
              <a:solidFill>
                <a:schemeClr val="accent6"/>
              </a:solidFill>
              <a:latin typeface="+mn-lt"/>
            </a:rPr>
          </a:br>
          <a:endParaRPr lang="en-US" sz="2100" kern="1200" dirty="0">
            <a:solidFill>
              <a:schemeClr val="accent6"/>
            </a:solidFill>
          </a:endParaRPr>
        </a:p>
      </dsp:txBody>
      <dsp:txXfrm>
        <a:off x="7308342" y="1031357"/>
        <a:ext cx="3203971" cy="33686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EECF4-3438-486E-A827-C92B7A798AF3}">
      <dsp:nvSpPr>
        <dsp:cNvPr id="0" name=""/>
        <dsp:cNvSpPr/>
      </dsp:nvSpPr>
      <dsp:spPr>
        <a:xfrm>
          <a:off x="3286" y="362281"/>
          <a:ext cx="3203971" cy="8871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solidFill>
            </a:rPr>
            <a:t>Symptoms</a:t>
          </a:r>
          <a:endParaRPr lang="en-US" sz="2400" kern="1200" dirty="0">
            <a:solidFill>
              <a:schemeClr val="accent6"/>
            </a:solidFill>
          </a:endParaRPr>
        </a:p>
      </dsp:txBody>
      <dsp:txXfrm>
        <a:off x="3286" y="362281"/>
        <a:ext cx="3203971" cy="887141"/>
      </dsp:txXfrm>
    </dsp:sp>
    <dsp:sp modelId="{8DB1A7C3-068B-4705-9EFD-8BCD9B8140E1}">
      <dsp:nvSpPr>
        <dsp:cNvPr id="0" name=""/>
        <dsp:cNvSpPr/>
      </dsp:nvSpPr>
      <dsp:spPr>
        <a:xfrm>
          <a:off x="3286" y="1249423"/>
          <a:ext cx="3203971" cy="293989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ts val="1200"/>
            </a:spcAft>
            <a:buChar char="•"/>
          </a:pPr>
          <a:r>
            <a:rPr lang="en-US" sz="1700" kern="1200" dirty="0">
              <a:solidFill>
                <a:schemeClr val="accent6"/>
              </a:solidFill>
            </a:rPr>
            <a:t>More than half of those with MS likely to develop difficulties</a:t>
          </a:r>
        </a:p>
        <a:p>
          <a:pPr marL="171450" lvl="1" indent="-171450" algn="l" defTabSz="755650">
            <a:lnSpc>
              <a:spcPct val="100000"/>
            </a:lnSpc>
            <a:spcBef>
              <a:spcPct val="0"/>
            </a:spcBef>
            <a:spcAft>
              <a:spcPts val="1200"/>
            </a:spcAft>
            <a:buChar char="•"/>
          </a:pPr>
          <a:r>
            <a:rPr lang="en-US" sz="1700" kern="1200" dirty="0">
              <a:solidFill>
                <a:schemeClr val="accent6"/>
              </a:solidFill>
            </a:rPr>
            <a:t>NOT Alzheimer's or Dementia! </a:t>
          </a:r>
        </a:p>
        <a:p>
          <a:pPr marL="171450" lvl="1" indent="-171450" algn="l" defTabSz="755650">
            <a:lnSpc>
              <a:spcPct val="100000"/>
            </a:lnSpc>
            <a:spcBef>
              <a:spcPct val="0"/>
            </a:spcBef>
            <a:spcAft>
              <a:spcPts val="1200"/>
            </a:spcAft>
            <a:buChar char="•"/>
          </a:pPr>
          <a:r>
            <a:rPr lang="en-US" sz="1700" kern="1200" dirty="0">
              <a:solidFill>
                <a:schemeClr val="accent6"/>
              </a:solidFill>
            </a:rPr>
            <a:t>Correlates with Number of lesion/lesion area and atrophy</a:t>
          </a:r>
        </a:p>
        <a:p>
          <a:pPr marL="171450" lvl="1" indent="-171450" algn="l" defTabSz="755650">
            <a:lnSpc>
              <a:spcPct val="100000"/>
            </a:lnSpc>
            <a:spcBef>
              <a:spcPct val="0"/>
            </a:spcBef>
            <a:spcAft>
              <a:spcPts val="1200"/>
            </a:spcAft>
            <a:buChar char="•"/>
          </a:pPr>
          <a:r>
            <a:rPr lang="en-US" sz="1700" kern="1200" dirty="0">
              <a:solidFill>
                <a:schemeClr val="accent6"/>
              </a:solidFill>
            </a:rPr>
            <a:t>More likely in Progressive MS</a:t>
          </a:r>
        </a:p>
        <a:p>
          <a:pPr marL="171450" lvl="1" indent="-171450" algn="l" defTabSz="755650">
            <a:lnSpc>
              <a:spcPct val="100000"/>
            </a:lnSpc>
            <a:spcBef>
              <a:spcPct val="0"/>
            </a:spcBef>
            <a:spcAft>
              <a:spcPts val="1200"/>
            </a:spcAft>
            <a:buChar char="•"/>
          </a:pPr>
          <a:r>
            <a:rPr lang="en-US" sz="1700" kern="1200" dirty="0">
              <a:solidFill>
                <a:schemeClr val="accent6"/>
              </a:solidFill>
            </a:rPr>
            <a:t>More likely during exacerbation</a:t>
          </a:r>
        </a:p>
      </dsp:txBody>
      <dsp:txXfrm>
        <a:off x="3286" y="1249423"/>
        <a:ext cx="3203971" cy="2939895"/>
      </dsp:txXfrm>
    </dsp:sp>
    <dsp:sp modelId="{A1F955E5-F2E7-4F2A-8006-9D1599B26FEF}">
      <dsp:nvSpPr>
        <dsp:cNvPr id="0" name=""/>
        <dsp:cNvSpPr/>
      </dsp:nvSpPr>
      <dsp:spPr>
        <a:xfrm>
          <a:off x="3655814" y="362281"/>
          <a:ext cx="3203971" cy="88714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Causes and Contributing Factors</a:t>
          </a:r>
          <a:endParaRPr lang="en-US" sz="2400" kern="1200" dirty="0">
            <a:solidFill>
              <a:schemeClr val="bg1"/>
            </a:solidFill>
          </a:endParaRPr>
        </a:p>
      </dsp:txBody>
      <dsp:txXfrm>
        <a:off x="3655814" y="362281"/>
        <a:ext cx="3203971" cy="887141"/>
      </dsp:txXfrm>
    </dsp:sp>
    <dsp:sp modelId="{91A0CD08-AE92-44A8-9C0D-E0C94C9918BF}">
      <dsp:nvSpPr>
        <dsp:cNvPr id="0" name=""/>
        <dsp:cNvSpPr/>
      </dsp:nvSpPr>
      <dsp:spPr>
        <a:xfrm>
          <a:off x="3655814" y="1249423"/>
          <a:ext cx="3203971" cy="293989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accent6"/>
              </a:solidFill>
            </a:rPr>
            <a:t>Disease process/progress</a:t>
          </a:r>
        </a:p>
        <a:p>
          <a:pPr marL="171450" lvl="1" indent="-171450" algn="l" defTabSz="755650">
            <a:lnSpc>
              <a:spcPct val="90000"/>
            </a:lnSpc>
            <a:spcBef>
              <a:spcPct val="0"/>
            </a:spcBef>
            <a:spcAft>
              <a:spcPct val="15000"/>
            </a:spcAft>
            <a:buChar char="•"/>
          </a:pPr>
          <a:r>
            <a:rPr lang="en-US" sz="1700" kern="1200" dirty="0">
              <a:solidFill>
                <a:schemeClr val="accent6"/>
              </a:solidFill>
            </a:rPr>
            <a:t>Medications</a:t>
          </a:r>
        </a:p>
        <a:p>
          <a:pPr marL="171450" lvl="1" indent="-171450" algn="l" defTabSz="755650">
            <a:lnSpc>
              <a:spcPct val="90000"/>
            </a:lnSpc>
            <a:spcBef>
              <a:spcPct val="0"/>
            </a:spcBef>
            <a:spcAft>
              <a:spcPct val="15000"/>
            </a:spcAft>
            <a:buChar char="•"/>
          </a:pPr>
          <a:r>
            <a:rPr lang="en-US" sz="1700" kern="1200" dirty="0">
              <a:solidFill>
                <a:schemeClr val="accent6"/>
              </a:solidFill>
            </a:rPr>
            <a:t>Depression &amp; Anxiety (and other mental health issues)</a:t>
          </a:r>
        </a:p>
        <a:p>
          <a:pPr marL="171450" lvl="1" indent="-171450" algn="l" defTabSz="755650">
            <a:lnSpc>
              <a:spcPct val="90000"/>
            </a:lnSpc>
            <a:spcBef>
              <a:spcPct val="0"/>
            </a:spcBef>
            <a:spcAft>
              <a:spcPct val="15000"/>
            </a:spcAft>
            <a:buChar char="•"/>
          </a:pPr>
          <a:r>
            <a:rPr lang="en-US" sz="1700" kern="1200" dirty="0">
              <a:solidFill>
                <a:schemeClr val="accent6"/>
              </a:solidFill>
            </a:rPr>
            <a:t>Environmental Factors (too much stimulation)</a:t>
          </a:r>
        </a:p>
        <a:p>
          <a:pPr marL="171450" lvl="1" indent="-171450" algn="l" defTabSz="755650">
            <a:lnSpc>
              <a:spcPct val="90000"/>
            </a:lnSpc>
            <a:spcBef>
              <a:spcPct val="0"/>
            </a:spcBef>
            <a:spcAft>
              <a:spcPct val="15000"/>
            </a:spcAft>
            <a:buChar char="•"/>
          </a:pPr>
          <a:r>
            <a:rPr lang="en-US" sz="1700" kern="1200" dirty="0">
              <a:solidFill>
                <a:schemeClr val="accent6"/>
              </a:solidFill>
            </a:rPr>
            <a:t>Alcohol use </a:t>
          </a:r>
        </a:p>
        <a:p>
          <a:pPr marL="171450" lvl="1" indent="-171450" algn="l" defTabSz="755650">
            <a:lnSpc>
              <a:spcPct val="90000"/>
            </a:lnSpc>
            <a:spcBef>
              <a:spcPct val="0"/>
            </a:spcBef>
            <a:spcAft>
              <a:spcPct val="15000"/>
            </a:spcAft>
            <a:buChar char="•"/>
          </a:pPr>
          <a:endParaRPr lang="en-US" sz="1700" kern="1200" dirty="0"/>
        </a:p>
      </dsp:txBody>
      <dsp:txXfrm>
        <a:off x="3655814" y="1249423"/>
        <a:ext cx="3203971" cy="2939895"/>
      </dsp:txXfrm>
    </dsp:sp>
    <dsp:sp modelId="{7FE3F2B2-3974-4BB3-B167-CE9105CA2DF7}">
      <dsp:nvSpPr>
        <dsp:cNvPr id="0" name=""/>
        <dsp:cNvSpPr/>
      </dsp:nvSpPr>
      <dsp:spPr>
        <a:xfrm>
          <a:off x="7308342" y="362281"/>
          <a:ext cx="3203971" cy="88714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Problems Resulting from Cognitive Dysfunction</a:t>
          </a:r>
          <a:endParaRPr lang="en-US" sz="2000" kern="1200" dirty="0">
            <a:solidFill>
              <a:schemeClr val="bg1"/>
            </a:solidFill>
          </a:endParaRPr>
        </a:p>
      </dsp:txBody>
      <dsp:txXfrm>
        <a:off x="7308342" y="362281"/>
        <a:ext cx="3203971" cy="887141"/>
      </dsp:txXfrm>
    </dsp:sp>
    <dsp:sp modelId="{03B728D3-CEAE-485B-95CD-312A45A87BC8}">
      <dsp:nvSpPr>
        <dsp:cNvPr id="0" name=""/>
        <dsp:cNvSpPr/>
      </dsp:nvSpPr>
      <dsp:spPr>
        <a:xfrm>
          <a:off x="7308342" y="1249423"/>
          <a:ext cx="3203971" cy="293989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600"/>
            </a:spcAft>
            <a:buChar char="•"/>
          </a:pPr>
          <a:r>
            <a:rPr lang="en-US" sz="1700" kern="1200" dirty="0">
              <a:solidFill>
                <a:schemeClr val="accent6"/>
              </a:solidFill>
              <a:latin typeface="+mn-lt"/>
            </a:rPr>
            <a:t>Slowed processing speed</a:t>
          </a:r>
          <a:endParaRPr lang="en-US" sz="1700" kern="1200" dirty="0">
            <a:solidFill>
              <a:schemeClr val="accent6"/>
            </a:solidFill>
          </a:endParaRPr>
        </a:p>
        <a:p>
          <a:pPr marL="171450" lvl="1" indent="-171450" algn="l" defTabSz="755650">
            <a:lnSpc>
              <a:spcPct val="90000"/>
            </a:lnSpc>
            <a:spcBef>
              <a:spcPct val="0"/>
            </a:spcBef>
            <a:spcAft>
              <a:spcPct val="15000"/>
            </a:spcAft>
            <a:buChar char="•"/>
          </a:pPr>
          <a:r>
            <a:rPr lang="en-US" sz="1700" kern="1200">
              <a:solidFill>
                <a:schemeClr val="accent6"/>
              </a:solidFill>
              <a:latin typeface="+mn-lt"/>
            </a:rPr>
            <a:t>Memory impairment</a:t>
          </a:r>
        </a:p>
        <a:p>
          <a:pPr marL="171450" lvl="1" indent="-171450" algn="l" defTabSz="755650">
            <a:lnSpc>
              <a:spcPct val="90000"/>
            </a:lnSpc>
            <a:spcBef>
              <a:spcPct val="0"/>
            </a:spcBef>
            <a:spcAft>
              <a:spcPct val="15000"/>
            </a:spcAft>
            <a:buChar char="•"/>
          </a:pPr>
          <a:r>
            <a:rPr lang="en-US" sz="1700" kern="1200">
              <a:solidFill>
                <a:schemeClr val="accent6"/>
              </a:solidFill>
              <a:latin typeface="+mn-lt"/>
            </a:rPr>
            <a:t>Impaired attention/concentration</a:t>
          </a:r>
        </a:p>
        <a:p>
          <a:pPr marL="171450" lvl="1" indent="-171450" algn="l" defTabSz="755650">
            <a:lnSpc>
              <a:spcPct val="90000"/>
            </a:lnSpc>
            <a:spcBef>
              <a:spcPct val="0"/>
            </a:spcBef>
            <a:spcAft>
              <a:spcPct val="15000"/>
            </a:spcAft>
            <a:buChar char="•"/>
          </a:pPr>
          <a:r>
            <a:rPr lang="en-US" sz="1700" kern="1200">
              <a:solidFill>
                <a:schemeClr val="accent6"/>
              </a:solidFill>
              <a:latin typeface="+mn-lt"/>
            </a:rPr>
            <a:t>Impaired executive functions</a:t>
          </a:r>
        </a:p>
        <a:p>
          <a:pPr marL="171450" lvl="1" indent="-171450" algn="l" defTabSz="755650">
            <a:lnSpc>
              <a:spcPct val="90000"/>
            </a:lnSpc>
            <a:spcBef>
              <a:spcPct val="0"/>
            </a:spcBef>
            <a:spcAft>
              <a:spcPct val="15000"/>
            </a:spcAft>
            <a:buChar char="•"/>
          </a:pPr>
          <a:r>
            <a:rPr lang="en-US" sz="1700" kern="1200">
              <a:solidFill>
                <a:schemeClr val="accent6"/>
              </a:solidFill>
              <a:latin typeface="+mn-lt"/>
            </a:rPr>
            <a:t>Impaired spatial relations</a:t>
          </a:r>
        </a:p>
        <a:p>
          <a:pPr marL="171450" lvl="1" indent="-171450" algn="l" defTabSz="755650">
            <a:lnSpc>
              <a:spcPct val="90000"/>
            </a:lnSpc>
            <a:spcBef>
              <a:spcPct val="0"/>
            </a:spcBef>
            <a:spcAft>
              <a:spcPct val="15000"/>
            </a:spcAft>
            <a:buChar char="•"/>
          </a:pPr>
          <a:r>
            <a:rPr lang="en-US" sz="1700" kern="1200" dirty="0">
              <a:solidFill>
                <a:schemeClr val="accent6"/>
              </a:solidFill>
              <a:latin typeface="+mn-lt"/>
            </a:rPr>
            <a:t>Impaired word-finding ability</a:t>
          </a:r>
        </a:p>
      </dsp:txBody>
      <dsp:txXfrm>
        <a:off x="7308342" y="1249423"/>
        <a:ext cx="3203971" cy="2939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EECF4-3438-486E-A827-C92B7A798AF3}">
      <dsp:nvSpPr>
        <dsp:cNvPr id="0" name=""/>
        <dsp:cNvSpPr/>
      </dsp:nvSpPr>
      <dsp:spPr>
        <a:xfrm>
          <a:off x="3286" y="60352"/>
          <a:ext cx="3203971" cy="88881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solidFill>
            </a:rPr>
            <a:t>Symptoms</a:t>
          </a:r>
          <a:endParaRPr lang="en-US" sz="2400" kern="1200" dirty="0">
            <a:solidFill>
              <a:schemeClr val="accent6"/>
            </a:solidFill>
          </a:endParaRPr>
        </a:p>
      </dsp:txBody>
      <dsp:txXfrm>
        <a:off x="3286" y="60352"/>
        <a:ext cx="3203971" cy="888814"/>
      </dsp:txXfrm>
    </dsp:sp>
    <dsp:sp modelId="{8DB1A7C3-068B-4705-9EFD-8BCD9B8140E1}">
      <dsp:nvSpPr>
        <dsp:cNvPr id="0" name=""/>
        <dsp:cNvSpPr/>
      </dsp:nvSpPr>
      <dsp:spPr>
        <a:xfrm>
          <a:off x="3286" y="949167"/>
          <a:ext cx="3203971" cy="35420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1200"/>
            </a:spcAft>
            <a:buChar char="•"/>
          </a:pPr>
          <a:r>
            <a:rPr lang="en-US" altLang="en-US" sz="1800" kern="1200" dirty="0">
              <a:solidFill>
                <a:schemeClr val="accent6"/>
              </a:solidFill>
              <a:latin typeface="+mj-lt"/>
            </a:rPr>
            <a:t>Muscles are tight and resistant to stretch</a:t>
          </a:r>
          <a:endParaRPr lang="en-US" sz="1800" kern="1200" dirty="0">
            <a:solidFill>
              <a:schemeClr val="accent6"/>
            </a:solidFill>
          </a:endParaRPr>
        </a:p>
        <a:p>
          <a:pPr marL="171450" lvl="1" indent="-171450" algn="l" defTabSz="800100">
            <a:lnSpc>
              <a:spcPct val="100000"/>
            </a:lnSpc>
            <a:spcBef>
              <a:spcPct val="0"/>
            </a:spcBef>
            <a:spcAft>
              <a:spcPts val="1200"/>
            </a:spcAft>
            <a:buChar char="•"/>
          </a:pPr>
          <a:r>
            <a:rPr lang="en-US" altLang="en-US" sz="1800" kern="1200" dirty="0">
              <a:solidFill>
                <a:schemeClr val="accent6"/>
              </a:solidFill>
              <a:latin typeface="+mj-lt"/>
            </a:rPr>
            <a:t>Often includes active spasms</a:t>
          </a:r>
        </a:p>
        <a:p>
          <a:pPr marL="171450" lvl="1" indent="-171450" algn="l" defTabSz="800100">
            <a:lnSpc>
              <a:spcPct val="100000"/>
            </a:lnSpc>
            <a:spcBef>
              <a:spcPct val="0"/>
            </a:spcBef>
            <a:spcAft>
              <a:spcPts val="1200"/>
            </a:spcAft>
            <a:buChar char="•"/>
          </a:pPr>
          <a:r>
            <a:rPr lang="en-US" altLang="en-US" sz="1800" kern="1200" dirty="0">
              <a:solidFill>
                <a:schemeClr val="accent6"/>
              </a:solidFill>
              <a:latin typeface="+mj-lt"/>
            </a:rPr>
            <a:t>May be perceived as painful </a:t>
          </a:r>
        </a:p>
        <a:p>
          <a:pPr marL="171450" lvl="1" indent="-171450" algn="l" defTabSz="800100">
            <a:lnSpc>
              <a:spcPct val="100000"/>
            </a:lnSpc>
            <a:spcBef>
              <a:spcPct val="0"/>
            </a:spcBef>
            <a:spcAft>
              <a:spcPts val="1200"/>
            </a:spcAft>
            <a:buChar char="•"/>
          </a:pPr>
          <a:r>
            <a:rPr lang="en-US" altLang="en-US" sz="1800" kern="1200" dirty="0">
              <a:solidFill>
                <a:schemeClr val="accent6"/>
              </a:solidFill>
              <a:latin typeface="+mj-lt"/>
            </a:rPr>
            <a:t>Worsens after periods of inactivity such as sleeping, sitting, traveling</a:t>
          </a:r>
        </a:p>
        <a:p>
          <a:pPr marL="171450" lvl="1" indent="-171450" algn="l" defTabSz="800100">
            <a:lnSpc>
              <a:spcPct val="100000"/>
            </a:lnSpc>
            <a:spcBef>
              <a:spcPct val="0"/>
            </a:spcBef>
            <a:spcAft>
              <a:spcPts val="1200"/>
            </a:spcAft>
            <a:buChar char="•"/>
          </a:pPr>
          <a:endParaRPr lang="en-US" sz="1800" kern="1200" dirty="0">
            <a:solidFill>
              <a:schemeClr val="accent6"/>
            </a:solidFill>
          </a:endParaRPr>
        </a:p>
      </dsp:txBody>
      <dsp:txXfrm>
        <a:off x="3286" y="949167"/>
        <a:ext cx="3203971" cy="3542079"/>
      </dsp:txXfrm>
    </dsp:sp>
    <dsp:sp modelId="{A1F955E5-F2E7-4F2A-8006-9D1599B26FEF}">
      <dsp:nvSpPr>
        <dsp:cNvPr id="0" name=""/>
        <dsp:cNvSpPr/>
      </dsp:nvSpPr>
      <dsp:spPr>
        <a:xfrm>
          <a:off x="3655814" y="60352"/>
          <a:ext cx="3203971" cy="88881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solidFill>
            </a:rPr>
            <a:t>Causes and Contributing Factors</a:t>
          </a:r>
          <a:endParaRPr lang="en-US" sz="2400" kern="1200" dirty="0">
            <a:solidFill>
              <a:schemeClr val="accent6"/>
            </a:solidFill>
          </a:endParaRPr>
        </a:p>
      </dsp:txBody>
      <dsp:txXfrm>
        <a:off x="3655814" y="60352"/>
        <a:ext cx="3203971" cy="888814"/>
      </dsp:txXfrm>
    </dsp:sp>
    <dsp:sp modelId="{91A0CD08-AE92-44A8-9C0D-E0C94C9918BF}">
      <dsp:nvSpPr>
        <dsp:cNvPr id="0" name=""/>
        <dsp:cNvSpPr/>
      </dsp:nvSpPr>
      <dsp:spPr>
        <a:xfrm>
          <a:off x="3655814" y="949167"/>
          <a:ext cx="3203971" cy="354207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accent6"/>
              </a:solidFill>
            </a:rPr>
            <a:t>MS lesions in the spinal cord </a:t>
          </a:r>
        </a:p>
        <a:p>
          <a:pPr marL="171450" lvl="1" indent="-171450" algn="l" defTabSz="800100">
            <a:lnSpc>
              <a:spcPct val="90000"/>
            </a:lnSpc>
            <a:spcBef>
              <a:spcPct val="0"/>
            </a:spcBef>
            <a:spcAft>
              <a:spcPct val="15000"/>
            </a:spcAft>
            <a:buChar char="•"/>
          </a:pPr>
          <a:endParaRPr lang="en-US" sz="1800" kern="1200" dirty="0">
            <a:solidFill>
              <a:schemeClr val="accent6"/>
            </a:solidFill>
          </a:endParaRPr>
        </a:p>
        <a:p>
          <a:pPr marL="171450" lvl="1" indent="-171450" algn="l" defTabSz="800100">
            <a:lnSpc>
              <a:spcPct val="90000"/>
            </a:lnSpc>
            <a:spcBef>
              <a:spcPct val="0"/>
            </a:spcBef>
            <a:spcAft>
              <a:spcPct val="15000"/>
            </a:spcAft>
            <a:buChar char="•"/>
          </a:pPr>
          <a:r>
            <a:rPr lang="en-US" altLang="en-US" sz="1800" kern="1200" dirty="0">
              <a:solidFill>
                <a:schemeClr val="accent6"/>
              </a:solidFill>
              <a:latin typeface="+mj-lt"/>
            </a:rPr>
            <a:t>Often accompanied by muscle weakness</a:t>
          </a:r>
          <a:r>
            <a:rPr lang="en-US" sz="1800" kern="1200" dirty="0">
              <a:solidFill>
                <a:schemeClr val="accent6"/>
              </a:solidFill>
            </a:rPr>
            <a:t> or pain that reduces range of motion leading to more stiffness and spasms</a:t>
          </a:r>
        </a:p>
        <a:p>
          <a:pPr marL="171450" lvl="1" indent="-171450" algn="l" defTabSz="800100">
            <a:lnSpc>
              <a:spcPct val="90000"/>
            </a:lnSpc>
            <a:spcBef>
              <a:spcPct val="0"/>
            </a:spcBef>
            <a:spcAft>
              <a:spcPct val="15000"/>
            </a:spcAft>
            <a:buChar char="•"/>
          </a:pPr>
          <a:endParaRPr lang="en-US" sz="1800" kern="1200" dirty="0">
            <a:solidFill>
              <a:schemeClr val="accent6"/>
            </a:solidFill>
          </a:endParaRPr>
        </a:p>
        <a:p>
          <a:pPr marL="171450" lvl="1" indent="-171450" algn="l" defTabSz="800100">
            <a:lnSpc>
              <a:spcPct val="90000"/>
            </a:lnSpc>
            <a:spcBef>
              <a:spcPct val="0"/>
            </a:spcBef>
            <a:spcAft>
              <a:spcPct val="15000"/>
            </a:spcAft>
            <a:buChar char="•"/>
          </a:pPr>
          <a:endParaRPr lang="en-US" sz="1800" kern="1200" dirty="0">
            <a:solidFill>
              <a:schemeClr val="accent6"/>
            </a:solidFill>
          </a:endParaRPr>
        </a:p>
        <a:p>
          <a:pPr marL="171450" lvl="1" indent="-171450" algn="l" defTabSz="800100">
            <a:lnSpc>
              <a:spcPct val="90000"/>
            </a:lnSpc>
            <a:spcBef>
              <a:spcPct val="0"/>
            </a:spcBef>
            <a:spcAft>
              <a:spcPct val="15000"/>
            </a:spcAft>
            <a:buChar char="•"/>
          </a:pPr>
          <a:endParaRPr lang="en-US" sz="1800" kern="1200" dirty="0">
            <a:solidFill>
              <a:schemeClr val="accent6"/>
            </a:solidFill>
          </a:endParaRPr>
        </a:p>
        <a:p>
          <a:pPr marL="171450" lvl="1" indent="-171450" algn="l" defTabSz="800100">
            <a:lnSpc>
              <a:spcPct val="90000"/>
            </a:lnSpc>
            <a:spcBef>
              <a:spcPct val="0"/>
            </a:spcBef>
            <a:spcAft>
              <a:spcPct val="15000"/>
            </a:spcAft>
            <a:buChar char="•"/>
          </a:pPr>
          <a:endParaRPr lang="en-US" sz="1800" kern="1200" dirty="0">
            <a:solidFill>
              <a:schemeClr val="accent6"/>
            </a:solidFill>
          </a:endParaRPr>
        </a:p>
        <a:p>
          <a:pPr marL="171450" lvl="1" indent="-171450" algn="l" defTabSz="800100">
            <a:lnSpc>
              <a:spcPct val="90000"/>
            </a:lnSpc>
            <a:spcBef>
              <a:spcPct val="0"/>
            </a:spcBef>
            <a:spcAft>
              <a:spcPct val="15000"/>
            </a:spcAft>
            <a:buChar char="•"/>
          </a:pPr>
          <a:endParaRPr lang="en-US" sz="1800" kern="1200" dirty="0"/>
        </a:p>
      </dsp:txBody>
      <dsp:txXfrm>
        <a:off x="3655814" y="949167"/>
        <a:ext cx="3203971" cy="3542079"/>
      </dsp:txXfrm>
    </dsp:sp>
    <dsp:sp modelId="{7FE3F2B2-3974-4BB3-B167-CE9105CA2DF7}">
      <dsp:nvSpPr>
        <dsp:cNvPr id="0" name=""/>
        <dsp:cNvSpPr/>
      </dsp:nvSpPr>
      <dsp:spPr>
        <a:xfrm>
          <a:off x="7308342" y="60352"/>
          <a:ext cx="3203971" cy="88881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solidFill>
            </a:rPr>
            <a:t>Problems Resulting from Spasticity</a:t>
          </a:r>
          <a:endParaRPr lang="en-US" sz="2400" kern="1200" dirty="0">
            <a:solidFill>
              <a:schemeClr val="accent6"/>
            </a:solidFill>
          </a:endParaRPr>
        </a:p>
      </dsp:txBody>
      <dsp:txXfrm>
        <a:off x="7308342" y="60352"/>
        <a:ext cx="3203971" cy="888814"/>
      </dsp:txXfrm>
    </dsp:sp>
    <dsp:sp modelId="{03B728D3-CEAE-485B-95CD-312A45A87BC8}">
      <dsp:nvSpPr>
        <dsp:cNvPr id="0" name=""/>
        <dsp:cNvSpPr/>
      </dsp:nvSpPr>
      <dsp:spPr>
        <a:xfrm>
          <a:off x="7308342" y="949167"/>
          <a:ext cx="3203971" cy="354207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600"/>
            </a:spcAft>
            <a:buChar char="•"/>
          </a:pPr>
          <a:r>
            <a:rPr lang="en-US" altLang="en-US" sz="1800" kern="1200" dirty="0">
              <a:solidFill>
                <a:schemeClr val="accent6"/>
              </a:solidFill>
              <a:latin typeface="+mj-lt"/>
            </a:rPr>
            <a:t>Increased energy expansion leading to increased fatigue</a:t>
          </a:r>
          <a:endParaRPr lang="en-US" sz="1800" kern="1200" dirty="0">
            <a:solidFill>
              <a:schemeClr val="accent6"/>
            </a:solidFill>
          </a:endParaRPr>
        </a:p>
        <a:p>
          <a:pPr marL="171450" lvl="1" indent="-171450" algn="l" defTabSz="800100">
            <a:lnSpc>
              <a:spcPct val="90000"/>
            </a:lnSpc>
            <a:spcBef>
              <a:spcPct val="0"/>
            </a:spcBef>
            <a:spcAft>
              <a:spcPts val="600"/>
            </a:spcAft>
            <a:buChar char="•"/>
          </a:pPr>
          <a:endParaRPr lang="en-US" sz="1800" kern="1200" dirty="0">
            <a:solidFill>
              <a:schemeClr val="accent6"/>
            </a:solidFill>
          </a:endParaRPr>
        </a:p>
        <a:p>
          <a:pPr marL="171450" lvl="1" indent="-171450" algn="l" defTabSz="800100">
            <a:lnSpc>
              <a:spcPct val="90000"/>
            </a:lnSpc>
            <a:spcBef>
              <a:spcPct val="0"/>
            </a:spcBef>
            <a:spcAft>
              <a:spcPts val="600"/>
            </a:spcAft>
            <a:buChar char="•"/>
          </a:pPr>
          <a:r>
            <a:rPr lang="en-US" sz="1800" kern="1200" dirty="0">
              <a:solidFill>
                <a:schemeClr val="accent6"/>
              </a:solidFill>
            </a:rPr>
            <a:t>Contractures/ permanent restriction in range of motion leading to difficulty with self care and mobility</a:t>
          </a:r>
        </a:p>
        <a:p>
          <a:pPr marL="171450" lvl="1" indent="-171450" algn="l" defTabSz="800100">
            <a:lnSpc>
              <a:spcPct val="90000"/>
            </a:lnSpc>
            <a:spcBef>
              <a:spcPct val="0"/>
            </a:spcBef>
            <a:spcAft>
              <a:spcPts val="600"/>
            </a:spcAft>
            <a:buChar char="•"/>
          </a:pPr>
          <a:r>
            <a:rPr lang="en-US" sz="1800" kern="1200" dirty="0">
              <a:solidFill>
                <a:schemeClr val="accent6"/>
              </a:solidFill>
            </a:rPr>
            <a:t>Increased pain and weakness</a:t>
          </a:r>
        </a:p>
        <a:p>
          <a:pPr marL="171450" lvl="1" indent="-171450" algn="l" defTabSz="800100">
            <a:lnSpc>
              <a:spcPct val="90000"/>
            </a:lnSpc>
            <a:spcBef>
              <a:spcPct val="0"/>
            </a:spcBef>
            <a:spcAft>
              <a:spcPts val="600"/>
            </a:spcAft>
            <a:buChar char="•"/>
          </a:pPr>
          <a:endParaRPr lang="en-US" sz="1800" kern="1200" dirty="0">
            <a:solidFill>
              <a:schemeClr val="accent6"/>
            </a:solidFill>
          </a:endParaRPr>
        </a:p>
        <a:p>
          <a:pPr marL="171450" lvl="1" indent="-171450" algn="l" defTabSz="800100">
            <a:lnSpc>
              <a:spcPct val="90000"/>
            </a:lnSpc>
            <a:spcBef>
              <a:spcPct val="0"/>
            </a:spcBef>
            <a:spcAft>
              <a:spcPts val="600"/>
            </a:spcAft>
            <a:buChar char="•"/>
          </a:pPr>
          <a:r>
            <a:rPr lang="en-US" sz="1800" kern="1200" dirty="0">
              <a:solidFill>
                <a:schemeClr val="accent6"/>
              </a:solidFill>
            </a:rPr>
            <a:t>Skin breakdown</a:t>
          </a:r>
        </a:p>
      </dsp:txBody>
      <dsp:txXfrm>
        <a:off x="7308342" y="949167"/>
        <a:ext cx="3203971" cy="3542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EECF4-3438-486E-A827-C92B7A798AF3}">
      <dsp:nvSpPr>
        <dsp:cNvPr id="0" name=""/>
        <dsp:cNvSpPr/>
      </dsp:nvSpPr>
      <dsp:spPr>
        <a:xfrm>
          <a:off x="3286" y="3222"/>
          <a:ext cx="3203971" cy="88881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solidFill>
            </a:rPr>
            <a:t>Overview</a:t>
          </a:r>
          <a:endParaRPr lang="en-US" sz="2400" kern="1200" dirty="0">
            <a:solidFill>
              <a:schemeClr val="accent6"/>
            </a:solidFill>
          </a:endParaRPr>
        </a:p>
      </dsp:txBody>
      <dsp:txXfrm>
        <a:off x="3286" y="3222"/>
        <a:ext cx="3203971" cy="888814"/>
      </dsp:txXfrm>
    </dsp:sp>
    <dsp:sp modelId="{8DB1A7C3-068B-4705-9EFD-8BCD9B8140E1}">
      <dsp:nvSpPr>
        <dsp:cNvPr id="0" name=""/>
        <dsp:cNvSpPr/>
      </dsp:nvSpPr>
      <dsp:spPr>
        <a:xfrm>
          <a:off x="3286" y="892037"/>
          <a:ext cx="3203971" cy="36563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1200"/>
            </a:spcAft>
            <a:buChar char="•"/>
          </a:pPr>
          <a:r>
            <a:rPr lang="en-US" altLang="en-US" sz="1800" kern="1200" dirty="0">
              <a:solidFill>
                <a:schemeClr val="accent6"/>
              </a:solidFill>
              <a:latin typeface="+mn-lt"/>
            </a:rPr>
            <a:t>NARCOMS reported &gt;80% of people with MS experience some type of pain</a:t>
          </a:r>
          <a:endParaRPr lang="en-US" sz="1800" kern="1200" dirty="0">
            <a:solidFill>
              <a:schemeClr val="accent6"/>
            </a:solidFill>
          </a:endParaRPr>
        </a:p>
        <a:p>
          <a:pPr marL="171450" lvl="1" indent="-171450" algn="l" defTabSz="800100">
            <a:lnSpc>
              <a:spcPct val="100000"/>
            </a:lnSpc>
            <a:spcBef>
              <a:spcPct val="0"/>
            </a:spcBef>
            <a:spcAft>
              <a:spcPts val="1200"/>
            </a:spcAft>
            <a:buChar char="•"/>
          </a:pPr>
          <a:r>
            <a:rPr lang="en-US" altLang="en-US" sz="1800" kern="1200" dirty="0">
              <a:solidFill>
                <a:schemeClr val="accent6"/>
              </a:solidFill>
              <a:latin typeface="+mn-lt"/>
            </a:rPr>
            <a:t>Common cause of disability</a:t>
          </a:r>
        </a:p>
        <a:p>
          <a:pPr marL="171450" lvl="1" indent="-171450" algn="l" defTabSz="800100">
            <a:lnSpc>
              <a:spcPct val="100000"/>
            </a:lnSpc>
            <a:spcBef>
              <a:spcPct val="0"/>
            </a:spcBef>
            <a:spcAft>
              <a:spcPts val="1200"/>
            </a:spcAft>
            <a:buChar char="•"/>
          </a:pPr>
          <a:r>
            <a:rPr lang="en-US" altLang="en-US" sz="1800" kern="1200" dirty="0">
              <a:solidFill>
                <a:schemeClr val="accent6"/>
              </a:solidFill>
              <a:latin typeface="+mn-lt"/>
            </a:rPr>
            <a:t>Under-recognized and can be inadequately managed</a:t>
          </a:r>
        </a:p>
        <a:p>
          <a:pPr marL="171450" lvl="1" indent="-171450" algn="l" defTabSz="800100">
            <a:lnSpc>
              <a:spcPct val="100000"/>
            </a:lnSpc>
            <a:spcBef>
              <a:spcPct val="0"/>
            </a:spcBef>
            <a:spcAft>
              <a:spcPts val="1200"/>
            </a:spcAft>
            <a:buChar char="•"/>
          </a:pPr>
          <a:r>
            <a:rPr lang="en-US" altLang="en-US" sz="1800" kern="1200" dirty="0">
              <a:solidFill>
                <a:schemeClr val="accent6"/>
              </a:solidFill>
              <a:latin typeface="+mn-lt"/>
            </a:rPr>
            <a:t>Not well understood and difficult to treat</a:t>
          </a:r>
        </a:p>
        <a:p>
          <a:pPr marL="171450" lvl="1" indent="-171450" algn="l" defTabSz="800100">
            <a:lnSpc>
              <a:spcPct val="100000"/>
            </a:lnSpc>
            <a:spcBef>
              <a:spcPct val="0"/>
            </a:spcBef>
            <a:spcAft>
              <a:spcPts val="1200"/>
            </a:spcAft>
            <a:buChar char="•"/>
          </a:pPr>
          <a:r>
            <a:rPr lang="en-US" altLang="en-US" sz="1800" kern="1200" dirty="0">
              <a:solidFill>
                <a:schemeClr val="accent6"/>
              </a:solidFill>
              <a:latin typeface="+mn-lt"/>
            </a:rPr>
            <a:t>MS-related pain is multifactorial</a:t>
          </a:r>
        </a:p>
      </dsp:txBody>
      <dsp:txXfrm>
        <a:off x="3286" y="892037"/>
        <a:ext cx="3203971" cy="3656339"/>
      </dsp:txXfrm>
    </dsp:sp>
    <dsp:sp modelId="{A1F955E5-F2E7-4F2A-8006-9D1599B26FEF}">
      <dsp:nvSpPr>
        <dsp:cNvPr id="0" name=""/>
        <dsp:cNvSpPr/>
      </dsp:nvSpPr>
      <dsp:spPr>
        <a:xfrm>
          <a:off x="3655814" y="3222"/>
          <a:ext cx="3203971" cy="88881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Symptoms</a:t>
          </a:r>
          <a:endParaRPr lang="en-US" sz="2400" kern="1200" dirty="0">
            <a:solidFill>
              <a:schemeClr val="bg1"/>
            </a:solidFill>
          </a:endParaRPr>
        </a:p>
      </dsp:txBody>
      <dsp:txXfrm>
        <a:off x="3655814" y="3222"/>
        <a:ext cx="3203971" cy="888814"/>
      </dsp:txXfrm>
    </dsp:sp>
    <dsp:sp modelId="{91A0CD08-AE92-44A8-9C0D-E0C94C9918BF}">
      <dsp:nvSpPr>
        <dsp:cNvPr id="0" name=""/>
        <dsp:cNvSpPr/>
      </dsp:nvSpPr>
      <dsp:spPr>
        <a:xfrm>
          <a:off x="3655814" y="892037"/>
          <a:ext cx="3203971" cy="365633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accent6"/>
              </a:solidFill>
            </a:rPr>
            <a:t>Acute symptoms</a:t>
          </a:r>
        </a:p>
        <a:p>
          <a:pPr marL="342900" lvl="2" indent="-171450" algn="l" defTabSz="711200">
            <a:lnSpc>
              <a:spcPct val="90000"/>
            </a:lnSpc>
            <a:spcBef>
              <a:spcPct val="0"/>
            </a:spcBef>
            <a:spcAft>
              <a:spcPct val="15000"/>
            </a:spcAft>
            <a:buChar char="•"/>
          </a:pPr>
          <a:r>
            <a:rPr lang="en-US" sz="1600" kern="1200" dirty="0">
              <a:solidFill>
                <a:schemeClr val="accent6"/>
              </a:solidFill>
              <a:latin typeface="+mj-lt"/>
            </a:rPr>
            <a:t>Neuralgic pain (trigeminal neuralgia)</a:t>
          </a:r>
          <a:endParaRPr lang="en-US" sz="1600" kern="1200" dirty="0">
            <a:solidFill>
              <a:schemeClr val="accent6"/>
            </a:solidFill>
          </a:endParaRPr>
        </a:p>
        <a:p>
          <a:pPr marL="342900" lvl="2" indent="-171450" algn="l" defTabSz="711200">
            <a:lnSpc>
              <a:spcPct val="90000"/>
            </a:lnSpc>
            <a:spcBef>
              <a:spcPct val="0"/>
            </a:spcBef>
            <a:spcAft>
              <a:spcPct val="15000"/>
            </a:spcAft>
            <a:buChar char="•"/>
          </a:pPr>
          <a:r>
            <a:rPr lang="en-US" sz="1600" kern="1200" dirty="0">
              <a:solidFill>
                <a:schemeClr val="accent6"/>
              </a:solidFill>
              <a:latin typeface="+mj-lt"/>
            </a:rPr>
            <a:t>Painful optic neuritis</a:t>
          </a:r>
        </a:p>
        <a:p>
          <a:pPr marL="342900" lvl="2" indent="-171450" algn="l" defTabSz="711200">
            <a:lnSpc>
              <a:spcPct val="90000"/>
            </a:lnSpc>
            <a:spcBef>
              <a:spcPct val="0"/>
            </a:spcBef>
            <a:spcAft>
              <a:spcPct val="15000"/>
            </a:spcAft>
            <a:buChar char="•"/>
          </a:pPr>
          <a:r>
            <a:rPr lang="en-US" sz="1600" kern="1200" dirty="0">
              <a:solidFill>
                <a:schemeClr val="accent6"/>
              </a:solidFill>
              <a:latin typeface="+mj-lt"/>
            </a:rPr>
            <a:t>Lhermitte’s syndrome</a:t>
          </a:r>
        </a:p>
        <a:p>
          <a:pPr marL="171450" lvl="1" indent="-171450" algn="l" defTabSz="711200">
            <a:lnSpc>
              <a:spcPct val="90000"/>
            </a:lnSpc>
            <a:spcBef>
              <a:spcPct val="0"/>
            </a:spcBef>
            <a:spcAft>
              <a:spcPct val="15000"/>
            </a:spcAft>
            <a:buChar char="•"/>
          </a:pPr>
          <a:endParaRPr lang="en-US" sz="1600" kern="1200" dirty="0">
            <a:solidFill>
              <a:schemeClr val="accent6"/>
            </a:solidFill>
            <a:latin typeface="+mj-lt"/>
          </a:endParaRPr>
        </a:p>
        <a:p>
          <a:pPr marL="171450" lvl="1" indent="-171450" algn="l" defTabSz="800100">
            <a:lnSpc>
              <a:spcPct val="90000"/>
            </a:lnSpc>
            <a:spcBef>
              <a:spcPct val="0"/>
            </a:spcBef>
            <a:spcAft>
              <a:spcPct val="15000"/>
            </a:spcAft>
            <a:buChar char="•"/>
          </a:pPr>
          <a:r>
            <a:rPr lang="en-US" sz="1800" b="1" kern="1200" dirty="0">
              <a:solidFill>
                <a:schemeClr val="accent6"/>
              </a:solidFill>
            </a:rPr>
            <a:t>Chronic symptoms</a:t>
          </a:r>
          <a:endParaRPr lang="en-US" sz="1800" b="1" kern="1200" dirty="0">
            <a:solidFill>
              <a:schemeClr val="accent6"/>
            </a:solidFill>
            <a:latin typeface="+mj-lt"/>
          </a:endParaRPr>
        </a:p>
        <a:p>
          <a:pPr marL="342900" lvl="2" indent="-171450" algn="l" defTabSz="711200">
            <a:lnSpc>
              <a:spcPct val="90000"/>
            </a:lnSpc>
            <a:spcBef>
              <a:spcPct val="0"/>
            </a:spcBef>
            <a:spcAft>
              <a:spcPct val="15000"/>
            </a:spcAft>
            <a:buChar char="•"/>
          </a:pPr>
          <a:r>
            <a:rPr lang="en-US" sz="1600" kern="1200" dirty="0">
              <a:solidFill>
                <a:schemeClr val="accent6"/>
              </a:solidFill>
              <a:latin typeface="+mj-lt"/>
            </a:rPr>
            <a:t>Neurogenic pain (example: dysesthesia)</a:t>
          </a:r>
        </a:p>
        <a:p>
          <a:pPr marL="342900" lvl="2" indent="-171450" algn="l" defTabSz="711200">
            <a:lnSpc>
              <a:spcPct val="90000"/>
            </a:lnSpc>
            <a:spcBef>
              <a:spcPct val="0"/>
            </a:spcBef>
            <a:spcAft>
              <a:spcPct val="15000"/>
            </a:spcAft>
            <a:buChar char="•"/>
          </a:pPr>
          <a:r>
            <a:rPr lang="en-US" sz="1600" kern="1200" dirty="0">
              <a:solidFill>
                <a:schemeClr val="accent6"/>
              </a:solidFill>
              <a:latin typeface="+mj-lt"/>
            </a:rPr>
            <a:t>Musculoskeletal pain (example: low back pain)</a:t>
          </a:r>
        </a:p>
        <a:p>
          <a:pPr marL="342900" lvl="2" indent="-171450" algn="l" defTabSz="711200">
            <a:lnSpc>
              <a:spcPct val="90000"/>
            </a:lnSpc>
            <a:spcBef>
              <a:spcPct val="0"/>
            </a:spcBef>
            <a:spcAft>
              <a:spcPct val="15000"/>
            </a:spcAft>
            <a:buChar char="•"/>
          </a:pPr>
          <a:r>
            <a:rPr lang="en-US" sz="1600" kern="1200" dirty="0">
              <a:solidFill>
                <a:schemeClr val="accent6"/>
              </a:solidFill>
              <a:latin typeface="+mj-lt"/>
            </a:rPr>
            <a:t>Spasticity/spasms</a:t>
          </a:r>
        </a:p>
        <a:p>
          <a:pPr marL="171450" lvl="1" indent="-171450" algn="l" defTabSz="800100">
            <a:lnSpc>
              <a:spcPct val="90000"/>
            </a:lnSpc>
            <a:spcBef>
              <a:spcPct val="0"/>
            </a:spcBef>
            <a:spcAft>
              <a:spcPct val="15000"/>
            </a:spcAft>
            <a:buChar char="•"/>
          </a:pPr>
          <a:endParaRPr lang="en-US" sz="1800" kern="1200" dirty="0"/>
        </a:p>
      </dsp:txBody>
      <dsp:txXfrm>
        <a:off x="3655814" y="892037"/>
        <a:ext cx="3203971" cy="3656339"/>
      </dsp:txXfrm>
    </dsp:sp>
    <dsp:sp modelId="{7FE3F2B2-3974-4BB3-B167-CE9105CA2DF7}">
      <dsp:nvSpPr>
        <dsp:cNvPr id="0" name=""/>
        <dsp:cNvSpPr/>
      </dsp:nvSpPr>
      <dsp:spPr>
        <a:xfrm>
          <a:off x="7308342" y="3222"/>
          <a:ext cx="3203971" cy="88881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Emotional vs. Physical Pain </a:t>
          </a:r>
          <a:endParaRPr lang="en-US" sz="2400" kern="1200" dirty="0">
            <a:solidFill>
              <a:schemeClr val="bg1"/>
            </a:solidFill>
          </a:endParaRPr>
        </a:p>
      </dsp:txBody>
      <dsp:txXfrm>
        <a:off x="7308342" y="3222"/>
        <a:ext cx="3203971" cy="888814"/>
      </dsp:txXfrm>
    </dsp:sp>
    <dsp:sp modelId="{03B728D3-CEAE-485B-95CD-312A45A87BC8}">
      <dsp:nvSpPr>
        <dsp:cNvPr id="0" name=""/>
        <dsp:cNvSpPr/>
      </dsp:nvSpPr>
      <dsp:spPr>
        <a:xfrm>
          <a:off x="7308342" y="892037"/>
          <a:ext cx="3203971" cy="365633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ts val="600"/>
            </a:spcAft>
            <a:buFontTx/>
            <a:buNone/>
          </a:pPr>
          <a:endParaRPr lang="en-US" sz="2000" kern="1200" dirty="0">
            <a:solidFill>
              <a:schemeClr val="accent6"/>
            </a:solidFill>
          </a:endParaRPr>
        </a:p>
        <a:p>
          <a:pPr marL="171450" lvl="1" indent="-171450" algn="ctr" defTabSz="800100">
            <a:lnSpc>
              <a:spcPct val="90000"/>
            </a:lnSpc>
            <a:spcBef>
              <a:spcPct val="0"/>
            </a:spcBef>
            <a:spcAft>
              <a:spcPts val="600"/>
            </a:spcAft>
            <a:buFontTx/>
            <a:buNone/>
          </a:pPr>
          <a:r>
            <a:rPr lang="en-US" sz="1800" kern="1200" dirty="0">
              <a:solidFill>
                <a:schemeClr val="accent6"/>
              </a:solidFill>
            </a:rPr>
            <a:t>“</a:t>
          </a:r>
          <a:r>
            <a:rPr lang="en-US" sz="2000" kern="1200" dirty="0">
              <a:solidFill>
                <a:schemeClr val="accent6"/>
              </a:solidFill>
            </a:rPr>
            <a:t>Our bodies use the same neural system to detect and feel pain regardless of whether it is emotional or physical…”</a:t>
          </a:r>
        </a:p>
        <a:p>
          <a:pPr marL="228600" lvl="1" indent="-228600" algn="ctr" defTabSz="889000">
            <a:lnSpc>
              <a:spcPct val="90000"/>
            </a:lnSpc>
            <a:spcBef>
              <a:spcPct val="0"/>
            </a:spcBef>
            <a:spcAft>
              <a:spcPts val="600"/>
            </a:spcAft>
            <a:buFontTx/>
            <a:buNone/>
          </a:pPr>
          <a:endParaRPr lang="en-US" sz="2000" kern="1200" dirty="0">
            <a:solidFill>
              <a:schemeClr val="accent6"/>
            </a:solidFill>
          </a:endParaRPr>
        </a:p>
        <a:p>
          <a:pPr marL="228600" lvl="1" indent="-228600" algn="ctr" defTabSz="889000">
            <a:lnSpc>
              <a:spcPct val="90000"/>
            </a:lnSpc>
            <a:spcBef>
              <a:spcPct val="0"/>
            </a:spcBef>
            <a:spcAft>
              <a:spcPts val="600"/>
            </a:spcAft>
            <a:buFontTx/>
            <a:buNone/>
          </a:pPr>
          <a:endParaRPr lang="en-US" sz="2000" kern="1200" dirty="0">
            <a:solidFill>
              <a:schemeClr val="accent6"/>
            </a:solidFill>
          </a:endParaRPr>
        </a:p>
        <a:p>
          <a:pPr marL="114300" lvl="1" indent="-114300" algn="ctr" defTabSz="533400">
            <a:lnSpc>
              <a:spcPct val="90000"/>
            </a:lnSpc>
            <a:spcBef>
              <a:spcPct val="0"/>
            </a:spcBef>
            <a:spcAft>
              <a:spcPts val="0"/>
            </a:spcAft>
            <a:buFontTx/>
            <a:buNone/>
          </a:pPr>
          <a:r>
            <a:rPr lang="en-US" sz="1200" kern="1200" dirty="0">
              <a:solidFill>
                <a:schemeClr val="accent6"/>
              </a:solidFill>
            </a:rPr>
            <a:t>Dr. Alan Fogel, Ph.D.</a:t>
          </a:r>
        </a:p>
        <a:p>
          <a:pPr marL="114300" lvl="1" indent="-114300" algn="ctr" defTabSz="533400">
            <a:lnSpc>
              <a:spcPct val="90000"/>
            </a:lnSpc>
            <a:spcBef>
              <a:spcPct val="0"/>
            </a:spcBef>
            <a:spcAft>
              <a:spcPts val="0"/>
            </a:spcAft>
            <a:buFontTx/>
            <a:buNone/>
          </a:pPr>
          <a:r>
            <a:rPr lang="en-US" sz="1200" kern="1200" dirty="0">
              <a:solidFill>
                <a:schemeClr val="accent6"/>
              </a:solidFill>
            </a:rPr>
            <a:t>Professor of Psychology</a:t>
          </a:r>
        </a:p>
        <a:p>
          <a:pPr marL="114300" lvl="1" indent="-114300" algn="ctr" defTabSz="533400">
            <a:lnSpc>
              <a:spcPct val="90000"/>
            </a:lnSpc>
            <a:spcBef>
              <a:spcPct val="0"/>
            </a:spcBef>
            <a:spcAft>
              <a:spcPts val="0"/>
            </a:spcAft>
            <a:buFontTx/>
            <a:buNone/>
          </a:pPr>
          <a:r>
            <a:rPr lang="en-US" sz="1200" kern="1200" dirty="0">
              <a:solidFill>
                <a:schemeClr val="accent6"/>
              </a:solidFill>
            </a:rPr>
            <a:t>University of Utah </a:t>
          </a:r>
        </a:p>
      </dsp:txBody>
      <dsp:txXfrm>
        <a:off x="7308342" y="892037"/>
        <a:ext cx="3203971" cy="36563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914F60-C6E5-4B85-92ED-FD838D95D8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0F0A71-B161-4996-86F1-51D20CEF17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F741D4-941B-4BD3-B7A3-3774C6A47244}" type="datetimeFigureOut">
              <a:rPr lang="en-US" smtClean="0"/>
              <a:t>7/7/2021</a:t>
            </a:fld>
            <a:endParaRPr lang="en-US"/>
          </a:p>
        </p:txBody>
      </p:sp>
      <p:sp>
        <p:nvSpPr>
          <p:cNvPr id="4" name="Footer Placeholder 3">
            <a:extLst>
              <a:ext uri="{FF2B5EF4-FFF2-40B4-BE49-F238E27FC236}">
                <a16:creationId xmlns:a16="http://schemas.microsoft.com/office/drawing/2014/main" id="{5179A276-92E3-4075-8949-B68730B140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97118F-7930-4189-9E51-90634284F8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3FE0B-D402-4D9C-B86F-B916B24A64EE}" type="slidenum">
              <a:rPr lang="en-US" smtClean="0"/>
              <a:t>‹#›</a:t>
            </a:fld>
            <a:endParaRPr lang="en-US"/>
          </a:p>
        </p:txBody>
      </p:sp>
    </p:spTree>
    <p:extLst>
      <p:ext uri="{BB962C8B-B14F-4D97-AF65-F5344CB8AC3E}">
        <p14:creationId xmlns:p14="http://schemas.microsoft.com/office/powerpoint/2010/main" val="4010706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1AFA2-B368-0646-B519-6F3A811486FC}" type="datetimeFigureOut">
              <a:rPr lang="en-US" smtClean="0"/>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E6E2E-1526-724C-8047-FED9C68F695B}" type="slidenum">
              <a:rPr lang="en-US" smtClean="0"/>
              <a:t>‹#›</a:t>
            </a:fld>
            <a:endParaRPr lang="en-US"/>
          </a:p>
        </p:txBody>
      </p:sp>
    </p:spTree>
    <p:extLst>
      <p:ext uri="{BB962C8B-B14F-4D97-AF65-F5344CB8AC3E}">
        <p14:creationId xmlns:p14="http://schemas.microsoft.com/office/powerpoint/2010/main" val="218302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joining us tonight for </a:t>
            </a:r>
            <a:r>
              <a:rPr kumimoji="0" lang="en-US" sz="1200" b="1" i="0" u="none" strike="noStrike" kern="1200" cap="none" spc="0" normalizeH="0" baseline="0" noProof="0" dirty="0">
                <a:ln>
                  <a:noFill/>
                </a:ln>
                <a:solidFill>
                  <a:prstClr val="white"/>
                </a:solidFill>
                <a:effectLst/>
                <a:uLnTx/>
                <a:uFillTx/>
                <a:latin typeface="Myriad Pro"/>
                <a:ea typeface="+mn-ea"/>
                <a:cs typeface="+mn-cs"/>
              </a:rPr>
              <a:t>Why Am I So Tired?  Fatigue &amp; Other Invisible MS Symptoms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Webinar Series is brought to you by Can Do Multiple Sclerosis.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My name is Laura Allen, Associate</a:t>
            </a:r>
            <a:r>
              <a:rPr lang="en-US" sz="1200" kern="1200" baseline="0" dirty="0">
                <a:solidFill>
                  <a:schemeClr val="tx1"/>
                </a:solidFill>
                <a:effectLst/>
                <a:latin typeface="+mn-lt"/>
                <a:ea typeface="+mn-ea"/>
                <a:cs typeface="+mn-cs"/>
              </a:rPr>
              <a:t> Director of </a:t>
            </a:r>
            <a:r>
              <a:rPr lang="en-US" sz="1200" kern="1200" dirty="0">
                <a:solidFill>
                  <a:schemeClr val="tx1"/>
                </a:solidFill>
                <a:effectLst/>
                <a:latin typeface="+mn-lt"/>
                <a:ea typeface="+mn-ea"/>
                <a:cs typeface="+mn-cs"/>
              </a:rPr>
              <a:t>Programs for Can Do MS.  I will be your moderator this evening.</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EBE6E2E-1526-724C-8047-FED9C68F695B}" type="slidenum">
              <a:rPr lang="en-US" smtClean="0"/>
              <a:t>1</a:t>
            </a:fld>
            <a:endParaRPr lang="en-US" dirty="0"/>
          </a:p>
        </p:txBody>
      </p:sp>
    </p:spTree>
    <p:extLst>
      <p:ext uri="{BB962C8B-B14F-4D97-AF65-F5344CB8AC3E}">
        <p14:creationId xmlns:p14="http://schemas.microsoft.com/office/powerpoint/2010/main" val="103909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E6E2E-1526-724C-8047-FED9C68F6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918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Tracy &amp; Matt</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30" eaLnBrk="0" hangingPunct="0">
              <a:defRPr>
                <a:solidFill>
                  <a:schemeClr val="tx1"/>
                </a:solidFill>
                <a:latin typeface="Arial" charset="0"/>
              </a:defRPr>
            </a:lvl3pPr>
            <a:lvl4pPr marL="1630505" indent="-232930" eaLnBrk="0" hangingPunct="0">
              <a:defRPr>
                <a:solidFill>
                  <a:schemeClr val="tx1"/>
                </a:solidFill>
                <a:latin typeface="Arial" charset="0"/>
              </a:defRPr>
            </a:lvl4pPr>
            <a:lvl5pPr marL="2096364" indent="-232930" eaLnBrk="0" hangingPunct="0">
              <a:defRPr>
                <a:solidFill>
                  <a:schemeClr val="tx1"/>
                </a:solidFill>
                <a:latin typeface="Arial" charset="0"/>
              </a:defRPr>
            </a:lvl5pPr>
            <a:lvl6pPr marL="2562222" indent="-232930" eaLnBrk="0" fontAlgn="base" hangingPunct="0">
              <a:spcBef>
                <a:spcPct val="0"/>
              </a:spcBef>
              <a:spcAft>
                <a:spcPct val="0"/>
              </a:spcAft>
              <a:defRPr>
                <a:solidFill>
                  <a:schemeClr val="tx1"/>
                </a:solidFill>
                <a:latin typeface="Arial" charset="0"/>
              </a:defRPr>
            </a:lvl6pPr>
            <a:lvl7pPr marL="3028081" indent="-232930" eaLnBrk="0" fontAlgn="base" hangingPunct="0">
              <a:spcBef>
                <a:spcPct val="0"/>
              </a:spcBef>
              <a:spcAft>
                <a:spcPct val="0"/>
              </a:spcAft>
              <a:defRPr>
                <a:solidFill>
                  <a:schemeClr val="tx1"/>
                </a:solidFill>
                <a:latin typeface="Arial" charset="0"/>
              </a:defRPr>
            </a:lvl7pPr>
            <a:lvl8pPr marL="3493939" indent="-232930" eaLnBrk="0" fontAlgn="base" hangingPunct="0">
              <a:spcBef>
                <a:spcPct val="0"/>
              </a:spcBef>
              <a:spcAft>
                <a:spcPct val="0"/>
              </a:spcAft>
              <a:defRPr>
                <a:solidFill>
                  <a:schemeClr val="tx1"/>
                </a:solidFill>
                <a:latin typeface="Arial" charset="0"/>
              </a:defRPr>
            </a:lvl8pPr>
            <a:lvl9pPr marL="3959798" indent="-232930" eaLnBrk="0" fontAlgn="base" hangingPunct="0">
              <a:spcBef>
                <a:spcPct val="0"/>
              </a:spcBef>
              <a:spcAft>
                <a:spcPct val="0"/>
              </a:spcAft>
              <a:defRPr>
                <a:solidFill>
                  <a:schemeClr val="tx1"/>
                </a:solidFill>
                <a:latin typeface="Arial" charset="0"/>
              </a:defRPr>
            </a:lvl9pPr>
          </a:lstStyle>
          <a:p>
            <a:pPr eaLnBrk="1" hangingPunct="1"/>
            <a:fld id="{F7C5A2D9-2B6B-4CE4-B5EC-35EFDF72B624}" type="slidenum">
              <a:rPr lang="en-US" altLang="en-US">
                <a:latin typeface="Calibri" pitchFamily="34" charset="0"/>
              </a:rPr>
              <a:pPr eaLnBrk="1" hangingPunct="1"/>
              <a:t>11</a:t>
            </a:fld>
            <a:endParaRPr lang="en-US" altLang="en-US" dirty="0">
              <a:latin typeface="Calibri" pitchFamily="34" charset="0"/>
            </a:endParaRPr>
          </a:p>
        </p:txBody>
      </p:sp>
    </p:spTree>
    <p:extLst>
      <p:ext uri="{BB962C8B-B14F-4D97-AF65-F5344CB8AC3E}">
        <p14:creationId xmlns:p14="http://schemas.microsoft.com/office/powerpoint/2010/main" val="122183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E6E2E-1526-724C-8047-FED9C68F6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842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Matt &amp; Tracy</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30" eaLnBrk="0" hangingPunct="0">
              <a:defRPr>
                <a:solidFill>
                  <a:schemeClr val="tx1"/>
                </a:solidFill>
                <a:latin typeface="Arial" charset="0"/>
              </a:defRPr>
            </a:lvl3pPr>
            <a:lvl4pPr marL="1630505" indent="-232930" eaLnBrk="0" hangingPunct="0">
              <a:defRPr>
                <a:solidFill>
                  <a:schemeClr val="tx1"/>
                </a:solidFill>
                <a:latin typeface="Arial" charset="0"/>
              </a:defRPr>
            </a:lvl4pPr>
            <a:lvl5pPr marL="2096364" indent="-232930" eaLnBrk="0" hangingPunct="0">
              <a:defRPr>
                <a:solidFill>
                  <a:schemeClr val="tx1"/>
                </a:solidFill>
                <a:latin typeface="Arial" charset="0"/>
              </a:defRPr>
            </a:lvl5pPr>
            <a:lvl6pPr marL="2562222" indent="-232930" eaLnBrk="0" fontAlgn="base" hangingPunct="0">
              <a:spcBef>
                <a:spcPct val="0"/>
              </a:spcBef>
              <a:spcAft>
                <a:spcPct val="0"/>
              </a:spcAft>
              <a:defRPr>
                <a:solidFill>
                  <a:schemeClr val="tx1"/>
                </a:solidFill>
                <a:latin typeface="Arial" charset="0"/>
              </a:defRPr>
            </a:lvl6pPr>
            <a:lvl7pPr marL="3028081" indent="-232930" eaLnBrk="0" fontAlgn="base" hangingPunct="0">
              <a:spcBef>
                <a:spcPct val="0"/>
              </a:spcBef>
              <a:spcAft>
                <a:spcPct val="0"/>
              </a:spcAft>
              <a:defRPr>
                <a:solidFill>
                  <a:schemeClr val="tx1"/>
                </a:solidFill>
                <a:latin typeface="Arial" charset="0"/>
              </a:defRPr>
            </a:lvl7pPr>
            <a:lvl8pPr marL="3493939" indent="-232930" eaLnBrk="0" fontAlgn="base" hangingPunct="0">
              <a:spcBef>
                <a:spcPct val="0"/>
              </a:spcBef>
              <a:spcAft>
                <a:spcPct val="0"/>
              </a:spcAft>
              <a:defRPr>
                <a:solidFill>
                  <a:schemeClr val="tx1"/>
                </a:solidFill>
                <a:latin typeface="Arial" charset="0"/>
              </a:defRPr>
            </a:lvl8pPr>
            <a:lvl9pPr marL="3959798" indent="-232930" eaLnBrk="0" fontAlgn="base" hangingPunct="0">
              <a:spcBef>
                <a:spcPct val="0"/>
              </a:spcBef>
              <a:spcAft>
                <a:spcPct val="0"/>
              </a:spcAft>
              <a:defRPr>
                <a:solidFill>
                  <a:schemeClr val="tx1"/>
                </a:solidFill>
                <a:latin typeface="Arial" charset="0"/>
              </a:defRPr>
            </a:lvl9pPr>
          </a:lstStyle>
          <a:p>
            <a:pPr eaLnBrk="1" hangingPunct="1"/>
            <a:fld id="{F7C5A2D9-2B6B-4CE4-B5EC-35EFDF72B624}" type="slidenum">
              <a:rPr lang="en-US" altLang="en-US">
                <a:latin typeface="Calibri" pitchFamily="34" charset="0"/>
              </a:rPr>
              <a:pPr eaLnBrk="1" hangingPunct="1"/>
              <a:t>13</a:t>
            </a:fld>
            <a:endParaRPr lang="en-US" altLang="en-US" dirty="0">
              <a:latin typeface="Calibri" pitchFamily="34" charset="0"/>
            </a:endParaRPr>
          </a:p>
        </p:txBody>
      </p:sp>
    </p:spTree>
    <p:extLst>
      <p:ext uri="{BB962C8B-B14F-4D97-AF65-F5344CB8AC3E}">
        <p14:creationId xmlns:p14="http://schemas.microsoft.com/office/powerpoint/2010/main" val="3313776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E6E2E-1526-724C-8047-FED9C68F6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58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Matt &amp; Tracy</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30" eaLnBrk="0" hangingPunct="0">
              <a:defRPr>
                <a:solidFill>
                  <a:schemeClr val="tx1"/>
                </a:solidFill>
                <a:latin typeface="Arial" charset="0"/>
              </a:defRPr>
            </a:lvl3pPr>
            <a:lvl4pPr marL="1630505" indent="-232930" eaLnBrk="0" hangingPunct="0">
              <a:defRPr>
                <a:solidFill>
                  <a:schemeClr val="tx1"/>
                </a:solidFill>
                <a:latin typeface="Arial" charset="0"/>
              </a:defRPr>
            </a:lvl4pPr>
            <a:lvl5pPr marL="2096364" indent="-232930" eaLnBrk="0" hangingPunct="0">
              <a:defRPr>
                <a:solidFill>
                  <a:schemeClr val="tx1"/>
                </a:solidFill>
                <a:latin typeface="Arial" charset="0"/>
              </a:defRPr>
            </a:lvl5pPr>
            <a:lvl6pPr marL="2562222" indent="-232930" eaLnBrk="0" fontAlgn="base" hangingPunct="0">
              <a:spcBef>
                <a:spcPct val="0"/>
              </a:spcBef>
              <a:spcAft>
                <a:spcPct val="0"/>
              </a:spcAft>
              <a:defRPr>
                <a:solidFill>
                  <a:schemeClr val="tx1"/>
                </a:solidFill>
                <a:latin typeface="Arial" charset="0"/>
              </a:defRPr>
            </a:lvl6pPr>
            <a:lvl7pPr marL="3028081" indent="-232930" eaLnBrk="0" fontAlgn="base" hangingPunct="0">
              <a:spcBef>
                <a:spcPct val="0"/>
              </a:spcBef>
              <a:spcAft>
                <a:spcPct val="0"/>
              </a:spcAft>
              <a:defRPr>
                <a:solidFill>
                  <a:schemeClr val="tx1"/>
                </a:solidFill>
                <a:latin typeface="Arial" charset="0"/>
              </a:defRPr>
            </a:lvl7pPr>
            <a:lvl8pPr marL="3493939" indent="-232930" eaLnBrk="0" fontAlgn="base" hangingPunct="0">
              <a:spcBef>
                <a:spcPct val="0"/>
              </a:spcBef>
              <a:spcAft>
                <a:spcPct val="0"/>
              </a:spcAft>
              <a:defRPr>
                <a:solidFill>
                  <a:schemeClr val="tx1"/>
                </a:solidFill>
                <a:latin typeface="Arial" charset="0"/>
              </a:defRPr>
            </a:lvl8pPr>
            <a:lvl9pPr marL="3959798" indent="-232930" eaLnBrk="0" fontAlgn="base" hangingPunct="0">
              <a:spcBef>
                <a:spcPct val="0"/>
              </a:spcBef>
              <a:spcAft>
                <a:spcPct val="0"/>
              </a:spcAft>
              <a:defRPr>
                <a:solidFill>
                  <a:schemeClr val="tx1"/>
                </a:solidFill>
                <a:latin typeface="Arial" charset="0"/>
              </a:defRPr>
            </a:lvl9pPr>
          </a:lstStyle>
          <a:p>
            <a:pPr eaLnBrk="1" hangingPunct="1"/>
            <a:fld id="{F7C5A2D9-2B6B-4CE4-B5EC-35EFDF72B624}" type="slidenum">
              <a:rPr lang="en-US" altLang="en-US">
                <a:latin typeface="Calibri" pitchFamily="34" charset="0"/>
              </a:rPr>
              <a:pPr eaLnBrk="1" hangingPunct="1"/>
              <a:t>15</a:t>
            </a:fld>
            <a:endParaRPr lang="en-US" altLang="en-US" dirty="0">
              <a:latin typeface="Calibri" pitchFamily="34" charset="0"/>
            </a:endParaRPr>
          </a:p>
        </p:txBody>
      </p:sp>
    </p:spTree>
    <p:extLst>
      <p:ext uri="{BB962C8B-B14F-4D97-AF65-F5344CB8AC3E}">
        <p14:creationId xmlns:p14="http://schemas.microsoft.com/office/powerpoint/2010/main" val="2687188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E6E2E-1526-724C-8047-FED9C68F6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5805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Tracy &amp; Matt</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30" eaLnBrk="0" hangingPunct="0">
              <a:defRPr>
                <a:solidFill>
                  <a:schemeClr val="tx1"/>
                </a:solidFill>
                <a:latin typeface="Arial" charset="0"/>
              </a:defRPr>
            </a:lvl3pPr>
            <a:lvl4pPr marL="1630505" indent="-232930" eaLnBrk="0" hangingPunct="0">
              <a:defRPr>
                <a:solidFill>
                  <a:schemeClr val="tx1"/>
                </a:solidFill>
                <a:latin typeface="Arial" charset="0"/>
              </a:defRPr>
            </a:lvl4pPr>
            <a:lvl5pPr marL="2096364" indent="-232930" eaLnBrk="0" hangingPunct="0">
              <a:defRPr>
                <a:solidFill>
                  <a:schemeClr val="tx1"/>
                </a:solidFill>
                <a:latin typeface="Arial" charset="0"/>
              </a:defRPr>
            </a:lvl5pPr>
            <a:lvl6pPr marL="2562222" indent="-232930" eaLnBrk="0" fontAlgn="base" hangingPunct="0">
              <a:spcBef>
                <a:spcPct val="0"/>
              </a:spcBef>
              <a:spcAft>
                <a:spcPct val="0"/>
              </a:spcAft>
              <a:defRPr>
                <a:solidFill>
                  <a:schemeClr val="tx1"/>
                </a:solidFill>
                <a:latin typeface="Arial" charset="0"/>
              </a:defRPr>
            </a:lvl6pPr>
            <a:lvl7pPr marL="3028081" indent="-232930" eaLnBrk="0" fontAlgn="base" hangingPunct="0">
              <a:spcBef>
                <a:spcPct val="0"/>
              </a:spcBef>
              <a:spcAft>
                <a:spcPct val="0"/>
              </a:spcAft>
              <a:defRPr>
                <a:solidFill>
                  <a:schemeClr val="tx1"/>
                </a:solidFill>
                <a:latin typeface="Arial" charset="0"/>
              </a:defRPr>
            </a:lvl7pPr>
            <a:lvl8pPr marL="3493939" indent="-232930" eaLnBrk="0" fontAlgn="base" hangingPunct="0">
              <a:spcBef>
                <a:spcPct val="0"/>
              </a:spcBef>
              <a:spcAft>
                <a:spcPct val="0"/>
              </a:spcAft>
              <a:defRPr>
                <a:solidFill>
                  <a:schemeClr val="tx1"/>
                </a:solidFill>
                <a:latin typeface="Arial" charset="0"/>
              </a:defRPr>
            </a:lvl8pPr>
            <a:lvl9pPr marL="3959798" indent="-232930" eaLnBrk="0" fontAlgn="base" hangingPunct="0">
              <a:spcBef>
                <a:spcPct val="0"/>
              </a:spcBef>
              <a:spcAft>
                <a:spcPct val="0"/>
              </a:spcAft>
              <a:defRPr>
                <a:solidFill>
                  <a:schemeClr val="tx1"/>
                </a:solidFill>
                <a:latin typeface="Arial" charset="0"/>
              </a:defRPr>
            </a:lvl9pPr>
          </a:lstStyle>
          <a:p>
            <a:pPr eaLnBrk="1" hangingPunct="1"/>
            <a:fld id="{F7C5A2D9-2B6B-4CE4-B5EC-35EFDF72B624}" type="slidenum">
              <a:rPr lang="en-US" altLang="en-US">
                <a:latin typeface="Calibri" pitchFamily="34" charset="0"/>
              </a:rPr>
              <a:pPr eaLnBrk="1" hangingPunct="1"/>
              <a:t>17</a:t>
            </a:fld>
            <a:endParaRPr lang="en-US" altLang="en-US" dirty="0">
              <a:latin typeface="Calibri" pitchFamily="34" charset="0"/>
            </a:endParaRPr>
          </a:p>
        </p:txBody>
      </p:sp>
    </p:spTree>
    <p:extLst>
      <p:ext uri="{BB962C8B-B14F-4D97-AF65-F5344CB8AC3E}">
        <p14:creationId xmlns:p14="http://schemas.microsoft.com/office/powerpoint/2010/main" val="188508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 &amp; Matt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E6E2E-1526-724C-8047-FED9C68F6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210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 &amp; Matt</a:t>
            </a:r>
          </a:p>
        </p:txBody>
      </p:sp>
      <p:sp>
        <p:nvSpPr>
          <p:cNvPr id="4" name="Slide Number Placeholder 3"/>
          <p:cNvSpPr>
            <a:spLocks noGrp="1"/>
          </p:cNvSpPr>
          <p:nvPr>
            <p:ph type="sldNum" sz="quarter" idx="5"/>
          </p:nvPr>
        </p:nvSpPr>
        <p:spPr/>
        <p:txBody>
          <a:bodyPr/>
          <a:lstStyle/>
          <a:p>
            <a:fld id="{BEBE6E2E-1526-724C-8047-FED9C68F695B}" type="slidenum">
              <a:rPr lang="en-US" smtClean="0"/>
              <a:t>19</a:t>
            </a:fld>
            <a:endParaRPr lang="en-US"/>
          </a:p>
        </p:txBody>
      </p:sp>
    </p:spTree>
    <p:extLst>
      <p:ext uri="{BB962C8B-B14F-4D97-AF65-F5344CB8AC3E}">
        <p14:creationId xmlns:p14="http://schemas.microsoft.com/office/powerpoint/2010/main" val="272014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programs slide</a:t>
            </a:r>
          </a:p>
          <a:p>
            <a:endParaRPr lang="en-US" dirty="0"/>
          </a:p>
          <a:p>
            <a:r>
              <a:rPr lang="en-US" sz="1200" dirty="0"/>
              <a:t>Welcome to July.  Our theme this month is staying active.   </a:t>
            </a:r>
          </a:p>
          <a:p>
            <a:pPr marL="0" lvl="0" indent="0">
              <a:buFont typeface="Arial" panose="020B0604020202020204" pitchFamily="34" charset="0"/>
              <a:buNone/>
            </a:pPr>
            <a:r>
              <a:rPr lang="en-US" sz="1200" kern="1200" dirty="0">
                <a:solidFill>
                  <a:schemeClr val="tx1"/>
                </a:solidFill>
                <a:effectLst/>
                <a:latin typeface="+mn-lt"/>
                <a:ea typeface="+mn-ea"/>
                <a:cs typeface="+mn-cs"/>
              </a:rPr>
              <a:t>Our monthly programs will continue build on one another with four opportunities to connect with experts and peers.  The last session of the month on July 27 will be dedicated to Your Questions Answered on Invisible Symptoms.  We can address any unanswered questions you have during this interactive session.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27CF1-E851-4A97-AD8F-97A969A800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99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&amp; Tracy</a:t>
            </a:r>
          </a:p>
        </p:txBody>
      </p:sp>
      <p:sp>
        <p:nvSpPr>
          <p:cNvPr id="4" name="Slide Number Placeholder 3"/>
          <p:cNvSpPr>
            <a:spLocks noGrp="1"/>
          </p:cNvSpPr>
          <p:nvPr>
            <p:ph type="sldNum" sz="quarter" idx="5"/>
          </p:nvPr>
        </p:nvSpPr>
        <p:spPr/>
        <p:txBody>
          <a:bodyPr/>
          <a:lstStyle/>
          <a:p>
            <a:fld id="{BEBE6E2E-1526-724C-8047-FED9C68F695B}" type="slidenum">
              <a:rPr lang="en-US" smtClean="0"/>
              <a:t>20</a:t>
            </a:fld>
            <a:endParaRPr lang="en-US"/>
          </a:p>
        </p:txBody>
      </p:sp>
    </p:spTree>
    <p:extLst>
      <p:ext uri="{BB962C8B-B14F-4D97-AF65-F5344CB8AC3E}">
        <p14:creationId xmlns:p14="http://schemas.microsoft.com/office/powerpoint/2010/main" val="586211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BEBE6E2E-1526-724C-8047-FED9C68F695B}" type="slidenum">
              <a:rPr lang="en-US" smtClean="0"/>
              <a:t>21</a:t>
            </a:fld>
            <a:endParaRPr lang="en-US"/>
          </a:p>
        </p:txBody>
      </p:sp>
    </p:spTree>
    <p:extLst>
      <p:ext uri="{BB962C8B-B14F-4D97-AF65-F5344CB8AC3E}">
        <p14:creationId xmlns:p14="http://schemas.microsoft.com/office/powerpoint/2010/main" val="4160482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BEBE6E2E-1526-724C-8047-FED9C68F695B}" type="slidenum">
              <a:rPr lang="en-US" smtClean="0"/>
              <a:t>22</a:t>
            </a:fld>
            <a:endParaRPr lang="en-US"/>
          </a:p>
        </p:txBody>
      </p:sp>
    </p:spTree>
    <p:extLst>
      <p:ext uri="{BB962C8B-B14F-4D97-AF65-F5344CB8AC3E}">
        <p14:creationId xmlns:p14="http://schemas.microsoft.com/office/powerpoint/2010/main" val="2287476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fld id="{BEBE6E2E-1526-724C-8047-FED9C68F695B}" type="slidenum">
              <a:rPr lang="en-US" smtClean="0"/>
              <a:t>23</a:t>
            </a:fld>
            <a:endParaRPr lang="en-US"/>
          </a:p>
        </p:txBody>
      </p:sp>
    </p:spTree>
    <p:extLst>
      <p:ext uri="{BB962C8B-B14F-4D97-AF65-F5344CB8AC3E}">
        <p14:creationId xmlns:p14="http://schemas.microsoft.com/office/powerpoint/2010/main" val="1160840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fld id="{BEBE6E2E-1526-724C-8047-FED9C68F695B}" type="slidenum">
              <a:rPr lang="en-US" smtClean="0"/>
              <a:t>24</a:t>
            </a:fld>
            <a:endParaRPr lang="en-US"/>
          </a:p>
        </p:txBody>
      </p:sp>
    </p:spTree>
    <p:extLst>
      <p:ext uri="{BB962C8B-B14F-4D97-AF65-F5344CB8AC3E}">
        <p14:creationId xmlns:p14="http://schemas.microsoft.com/office/powerpoint/2010/main" val="4030237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 &amp; Matt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E6E2E-1526-724C-8047-FED9C68F69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53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E6E2E-1526-724C-8047-FED9C68F695B}" type="slidenum">
              <a:rPr lang="en-US" smtClean="0"/>
              <a:t>26</a:t>
            </a:fld>
            <a:endParaRPr lang="en-US"/>
          </a:p>
        </p:txBody>
      </p:sp>
    </p:spTree>
    <p:extLst>
      <p:ext uri="{BB962C8B-B14F-4D97-AF65-F5344CB8AC3E}">
        <p14:creationId xmlns:p14="http://schemas.microsoft.com/office/powerpoint/2010/main" val="186667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 a reminder, we will ask you to complete a survey that will pop up on your screen at the conclusion of the webinar.  We very much appreciate your input and have included some questions to help us plan for 2022.  Please share your feedback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But</a:t>
            </a:r>
            <a:r>
              <a:rPr lang="en-US" altLang="en-US" baseline="0" dirty="0"/>
              <a:t> First! Let’s go through a few questions that were submitted this evening. </a:t>
            </a:r>
            <a:endParaRPr lang="en-US" altLang="en-US" dirty="0"/>
          </a:p>
          <a:p>
            <a:endParaRPr lang="en-US" dirty="0"/>
          </a:p>
        </p:txBody>
      </p:sp>
      <p:sp>
        <p:nvSpPr>
          <p:cNvPr id="4" name="Slide Number Placeholder 3"/>
          <p:cNvSpPr>
            <a:spLocks noGrp="1"/>
          </p:cNvSpPr>
          <p:nvPr>
            <p:ph type="sldNum" sz="quarter" idx="10"/>
          </p:nvPr>
        </p:nvSpPr>
        <p:spPr/>
        <p:txBody>
          <a:bodyPr/>
          <a:lstStyle/>
          <a:p>
            <a:fld id="{31C5CE95-5D9D-E647-86DF-8B8B0026D803}" type="slidenum">
              <a:rPr lang="en-US" smtClean="0"/>
              <a:t>27</a:t>
            </a:fld>
            <a:endParaRPr lang="en-US"/>
          </a:p>
        </p:txBody>
      </p:sp>
    </p:spTree>
    <p:extLst>
      <p:ext uri="{BB962C8B-B14F-4D97-AF65-F5344CB8AC3E}">
        <p14:creationId xmlns:p14="http://schemas.microsoft.com/office/powerpoint/2010/main" val="856906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hope you’ll stay connected! Follow us on social media for the latest programs, resources, and MS news. You can also register for our monthly </a:t>
            </a:r>
            <a:r>
              <a:rPr lang="en-US" baseline="0" dirty="0" err="1"/>
              <a:t>eNews</a:t>
            </a:r>
            <a:r>
              <a:rPr lang="en-US" baseline="0" dirty="0"/>
              <a:t> series by visiting CanDo-MS.org.</a:t>
            </a:r>
          </a:p>
          <a:p>
            <a:endParaRPr lang="en-US" baseline="0" dirty="0"/>
          </a:p>
          <a:p>
            <a:r>
              <a:rPr lang="en-US" baseline="0" dirty="0"/>
              <a:t>I would like to highlight the Exercise Snacks that we are posting across our Social Media platforms.  It is a fun way to incorporate a little exercise into your everyday life.</a:t>
            </a:r>
            <a:endParaRPr lang="en-US" dirty="0"/>
          </a:p>
        </p:txBody>
      </p:sp>
      <p:sp>
        <p:nvSpPr>
          <p:cNvPr id="4" name="Slide Number Placeholder 3"/>
          <p:cNvSpPr>
            <a:spLocks noGrp="1"/>
          </p:cNvSpPr>
          <p:nvPr>
            <p:ph type="sldNum" sz="quarter" idx="10"/>
          </p:nvPr>
        </p:nvSpPr>
        <p:spPr/>
        <p:txBody>
          <a:bodyPr/>
          <a:lstStyle/>
          <a:p>
            <a:fld id="{CE927CF1-E851-4A97-AD8F-97A969A80078}" type="slidenum">
              <a:rPr lang="en-US" smtClean="0"/>
              <a:t>28</a:t>
            </a:fld>
            <a:endParaRPr lang="en-US"/>
          </a:p>
        </p:txBody>
      </p:sp>
    </p:spTree>
    <p:extLst>
      <p:ext uri="{BB962C8B-B14F-4D97-AF65-F5344CB8AC3E}">
        <p14:creationId xmlns:p14="http://schemas.microsoft.com/office/powerpoint/2010/main" val="2494566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programs slide</a:t>
            </a:r>
          </a:p>
          <a:p>
            <a:endParaRPr lang="en-US" dirty="0"/>
          </a:p>
          <a:p>
            <a:r>
              <a:rPr lang="en-US" dirty="0"/>
              <a:t>Register online or give us a call to register over the phone!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27CF1-E851-4A97-AD8F-97A969A800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99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save about 20 minutes at the end of this webinar for questions and answers. If you have a question during the presentation you can type it in using the Questions box found in your control panel.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presentation is being recorded and will be archived on Can Do MS website.   </a:t>
            </a:r>
          </a:p>
          <a:p>
            <a:r>
              <a:rPr lang="en-US" sz="1200" kern="1200" dirty="0">
                <a:solidFill>
                  <a:schemeClr val="tx1"/>
                </a:solidFill>
                <a:effectLst/>
                <a:latin typeface="+mn-lt"/>
                <a:ea typeface="+mn-ea"/>
                <a:cs typeface="+mn-cs"/>
              </a:rPr>
              <a:t>You can download a copy of tonight’s presentation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additional resources from your control panel. </a:t>
            </a:r>
            <a:endParaRPr lang="en-US" dirty="0"/>
          </a:p>
        </p:txBody>
      </p:sp>
      <p:sp>
        <p:nvSpPr>
          <p:cNvPr id="4" name="Slide Number Placeholder 3"/>
          <p:cNvSpPr>
            <a:spLocks noGrp="1"/>
          </p:cNvSpPr>
          <p:nvPr>
            <p:ph type="sldNum" sz="quarter" idx="10"/>
          </p:nvPr>
        </p:nvSpPr>
        <p:spPr/>
        <p:txBody>
          <a:bodyPr/>
          <a:lstStyle/>
          <a:p>
            <a:fld id="{A0DCDD8B-1FCE-4487-8685-D0E582FFB14E}" type="slidenum">
              <a:rPr lang="en-US" smtClean="0"/>
              <a:t>3</a:t>
            </a:fld>
            <a:endParaRPr lang="en-US" dirty="0"/>
          </a:p>
        </p:txBody>
      </p:sp>
    </p:spTree>
    <p:extLst>
      <p:ext uri="{BB962C8B-B14F-4D97-AF65-F5344CB8AC3E}">
        <p14:creationId xmlns:p14="http://schemas.microsoft.com/office/powerpoint/2010/main" val="1824454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541338" y="755650"/>
            <a:ext cx="6721475" cy="3781425"/>
          </a:xfrm>
          <a:prstGeom prst="rect">
            <a:avLst/>
          </a:prstGeom>
        </p:spPr>
        <p:txBody>
          <a:bodyPr/>
          <a:lstStyle/>
          <a:p>
            <a:pPr lvl="0"/>
            <a:endParaRPr/>
          </a:p>
        </p:txBody>
      </p:sp>
      <p:sp>
        <p:nvSpPr>
          <p:cNvPr id="80" name="Shape 80"/>
          <p:cNvSpPr>
            <a:spLocks noGrp="1"/>
          </p:cNvSpPr>
          <p:nvPr>
            <p:ph type="body" sz="quarter" idx="1"/>
          </p:nvPr>
        </p:nvSpPr>
        <p:spPr>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additional resources that</a:t>
            </a:r>
            <a:r>
              <a:rPr lang="en-US" sz="1200" kern="1200" baseline="0" dirty="0">
                <a:solidFill>
                  <a:schemeClr val="tx1"/>
                </a:solidFill>
                <a:effectLst/>
                <a:latin typeface="+mn-lt"/>
                <a:ea typeface="+mn-ea"/>
                <a:cs typeface="+mn-cs"/>
              </a:rPr>
              <a:t> you may find useful are the National MS Society and the MS Society of Canada.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mission of the National MS Society is to help people affected by MS live their best lives as they stop MS in its tracks, restore what has been lost, and end MS forever.  You can explore other Society’s programs, services, resources and connection opportunities at nationalmssociety.org.  </a:t>
            </a:r>
          </a:p>
        </p:txBody>
      </p:sp>
    </p:spTree>
    <p:extLst>
      <p:ext uri="{BB962C8B-B14F-4D97-AF65-F5344CB8AC3E}">
        <p14:creationId xmlns:p14="http://schemas.microsoft.com/office/powerpoint/2010/main" val="1747333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next WEBINAR WEDNESDAY  is -  August 4th, at – 8:00 p.m. Eastern Time.</a:t>
            </a:r>
            <a:r>
              <a:rPr lang="en-US" altLang="en-US" baseline="0" dirty="0"/>
              <a:t> That’s the first Wednesday of the month! The topic is Traveling and recreating Safely. </a:t>
            </a:r>
          </a:p>
          <a:p>
            <a:endParaRPr lang="en-US" dirty="0"/>
          </a:p>
        </p:txBody>
      </p:sp>
      <p:sp>
        <p:nvSpPr>
          <p:cNvPr id="4" name="Slide Number Placeholder 3"/>
          <p:cNvSpPr>
            <a:spLocks noGrp="1"/>
          </p:cNvSpPr>
          <p:nvPr>
            <p:ph type="sldNum" sz="quarter" idx="5"/>
          </p:nvPr>
        </p:nvSpPr>
        <p:spPr/>
        <p:txBody>
          <a:bodyPr/>
          <a:lstStyle/>
          <a:p>
            <a:fld id="{BEBE6E2E-1526-724C-8047-FED9C68F695B}" type="slidenum">
              <a:rPr lang="en-US" smtClean="0"/>
              <a:t>31</a:t>
            </a:fld>
            <a:endParaRPr lang="en-US"/>
          </a:p>
        </p:txBody>
      </p:sp>
    </p:spTree>
    <p:extLst>
      <p:ext uri="{BB962C8B-B14F-4D97-AF65-F5344CB8AC3E}">
        <p14:creationId xmlns:p14="http://schemas.microsoft.com/office/powerpoint/2010/main" val="718339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those participating live tonight, you will see a survey appear on your computer screen.  Please take a moment to complete the survey and share your input.  Your feedback helps us continue to improve our Webinar and Series. Thank you for joining us, and have a great evening!</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97862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t>Our speakers</a:t>
            </a:r>
            <a:r>
              <a:rPr lang="en-US" sz="1800" b="0" baseline="0" dirty="0"/>
              <a:t> tonight are Matt Sacco and Tracy Walker.</a:t>
            </a:r>
          </a:p>
          <a:p>
            <a:endParaRPr lang="en-US" sz="1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Matt is a psychologist with the Cleveland Clinic.  He works with people with  a wide range of neurological and other health conditions.</a:t>
            </a:r>
            <a:endParaRPr lang="en-US" altLang="en-US" sz="1800" dirty="0"/>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C5CE95-5D9D-E647-86DF-8B8B0026D803}" type="slidenum">
              <a:rPr lang="en-US" smtClean="0"/>
              <a:t>4</a:t>
            </a:fld>
            <a:endParaRPr lang="en-US" dirty="0"/>
          </a:p>
        </p:txBody>
      </p:sp>
    </p:spTree>
    <p:extLst>
      <p:ext uri="{BB962C8B-B14F-4D97-AF65-F5344CB8AC3E}">
        <p14:creationId xmlns:p14="http://schemas.microsoft.com/office/powerpoint/2010/main" val="232065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Tracy is a Nurse Practitioner who has specialized in treating MS at the Shepherd Center in Atlanta for The last 26 years. She has recently retired from Shepherd to pursue some new adventures. In addition to her new adventures she also works part time performing health and safety evaluations for elderly and disabled clients in their homes. </a:t>
            </a:r>
          </a:p>
          <a:p>
            <a:pPr eaLnBrk="1" hangingPunct="1">
              <a:spcBef>
                <a:spcPct val="0"/>
              </a:spcBef>
            </a:pP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0"/>
              </a:spcBef>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And now I am going to turn the meeting over to Matt.</a:t>
            </a:r>
          </a:p>
        </p:txBody>
      </p:sp>
      <p:sp>
        <p:nvSpPr>
          <p:cNvPr id="4" name="Slide Number Placeholder 3"/>
          <p:cNvSpPr>
            <a:spLocks noGrp="1"/>
          </p:cNvSpPr>
          <p:nvPr>
            <p:ph type="sldNum" sz="quarter" idx="10"/>
          </p:nvPr>
        </p:nvSpPr>
        <p:spPr/>
        <p:txBody>
          <a:bodyPr/>
          <a:lstStyle/>
          <a:p>
            <a:fld id="{31C5CE95-5D9D-E647-86DF-8B8B0026D803}" type="slidenum">
              <a:rPr lang="en-US" smtClean="0"/>
              <a:t>5</a:t>
            </a:fld>
            <a:endParaRPr lang="en-US" dirty="0"/>
          </a:p>
        </p:txBody>
      </p:sp>
    </p:spTree>
    <p:extLst>
      <p:ext uri="{BB962C8B-B14F-4D97-AF65-F5344CB8AC3E}">
        <p14:creationId xmlns:p14="http://schemas.microsoft.com/office/powerpoint/2010/main" val="163856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31C5CE95-5D9D-E647-86DF-8B8B0026D803}" type="slidenum">
              <a:rPr lang="en-US" smtClean="0"/>
              <a:t>6</a:t>
            </a:fld>
            <a:endParaRPr lang="en-US" dirty="0"/>
          </a:p>
        </p:txBody>
      </p:sp>
    </p:spTree>
    <p:extLst>
      <p:ext uri="{BB962C8B-B14F-4D97-AF65-F5344CB8AC3E}">
        <p14:creationId xmlns:p14="http://schemas.microsoft.com/office/powerpoint/2010/main" val="86795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BEBE6E2E-1526-724C-8047-FED9C68F695B}" type="slidenum">
              <a:rPr lang="en-US" smtClean="0"/>
              <a:t>7</a:t>
            </a:fld>
            <a:endParaRPr lang="en-US"/>
          </a:p>
        </p:txBody>
      </p:sp>
    </p:spTree>
    <p:extLst>
      <p:ext uri="{BB962C8B-B14F-4D97-AF65-F5344CB8AC3E}">
        <p14:creationId xmlns:p14="http://schemas.microsoft.com/office/powerpoint/2010/main" val="106950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14F8575-F46B-435C-8EA8-53AD9A9C23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7E04C4-744B-4276-844B-98C78C7BE28F}" type="slidenum">
              <a:rPr lang="en-US" altLang="en-US"/>
              <a:pPr>
                <a:spcBef>
                  <a:spcPct val="0"/>
                </a:spcBef>
              </a:pPr>
              <a:t>8</a:t>
            </a:fld>
            <a:endParaRPr lang="en-US" altLang="en-US" dirty="0"/>
          </a:p>
        </p:txBody>
      </p:sp>
      <p:sp>
        <p:nvSpPr>
          <p:cNvPr id="11267" name="Rectangle 2">
            <a:extLst>
              <a:ext uri="{FF2B5EF4-FFF2-40B4-BE49-F238E27FC236}">
                <a16:creationId xmlns:a16="http://schemas.microsoft.com/office/drawing/2014/main" id="{A3956EC6-6EC6-4123-BDC8-9E0F3BBD4692}"/>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5EC4FA39-9634-485A-A995-7E5B712DA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Tracy</a:t>
            </a:r>
          </a:p>
        </p:txBody>
      </p:sp>
    </p:spTree>
    <p:extLst>
      <p:ext uri="{BB962C8B-B14F-4D97-AF65-F5344CB8AC3E}">
        <p14:creationId xmlns:p14="http://schemas.microsoft.com/office/powerpoint/2010/main" val="95861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p>
        </p:txBody>
      </p:sp>
      <p:sp>
        <p:nvSpPr>
          <p:cNvPr id="4" name="Slide Number Placeholder 3"/>
          <p:cNvSpPr>
            <a:spLocks noGrp="1"/>
          </p:cNvSpPr>
          <p:nvPr>
            <p:ph type="sldNum" sz="quarter" idx="5"/>
          </p:nvPr>
        </p:nvSpPr>
        <p:spPr/>
        <p:txBody>
          <a:bodyPr/>
          <a:lstStyle/>
          <a:p>
            <a:fld id="{31C5CE95-5D9D-E647-86DF-8B8B0026D803}" type="slidenum">
              <a:rPr lang="en-US" smtClean="0"/>
              <a:t>9</a:t>
            </a:fld>
            <a:endParaRPr lang="en-US"/>
          </a:p>
        </p:txBody>
      </p:sp>
    </p:spTree>
    <p:extLst>
      <p:ext uri="{BB962C8B-B14F-4D97-AF65-F5344CB8AC3E}">
        <p14:creationId xmlns:p14="http://schemas.microsoft.com/office/powerpoint/2010/main" val="2272926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5997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dirty="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A6F0DD-9C6D-45FB-AA97-C35D38165A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6EE6696-7A62-4E2A-B410-A341634E1B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F06CE7-C837-43AB-BC43-D2D8363F2652}"/>
              </a:ext>
            </a:extLst>
          </p:cNvPr>
          <p:cNvSpPr>
            <a:spLocks noGrp="1" noChangeArrowheads="1"/>
          </p:cNvSpPr>
          <p:nvPr>
            <p:ph type="sldNum" sz="quarter" idx="12"/>
          </p:nvPr>
        </p:nvSpPr>
        <p:spPr>
          <a:ln/>
        </p:spPr>
        <p:txBody>
          <a:bodyPr/>
          <a:lstStyle>
            <a:lvl1pPr>
              <a:defRPr/>
            </a:lvl1pPr>
          </a:lstStyle>
          <a:p>
            <a:fld id="{16FBE64E-DFA4-4347-BE8E-B1BB1A4C043A}" type="slidenum">
              <a:rPr lang="en-US" altLang="en-US"/>
              <a:pPr/>
              <a:t>‹#›</a:t>
            </a:fld>
            <a:endParaRPr lang="en-US" altLang="en-US"/>
          </a:p>
        </p:txBody>
      </p:sp>
    </p:spTree>
    <p:extLst>
      <p:ext uri="{BB962C8B-B14F-4D97-AF65-F5344CB8AC3E}">
        <p14:creationId xmlns:p14="http://schemas.microsoft.com/office/powerpoint/2010/main" val="400353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6125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4923692"/>
          </a:xfrm>
          <a:prstGeom prst="rect">
            <a:avLst/>
          </a:prstGeom>
          <a:solidFill>
            <a:srgbClr val="00A7BC"/>
          </a:solidFill>
          <a:ln>
            <a:solidFill>
              <a:srgbClr val="00A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userDrawn="1"/>
        </p:nvSpPr>
        <p:spPr>
          <a:xfrm>
            <a:off x="1957335" y="360292"/>
            <a:ext cx="10517026" cy="3230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tabLst>
                <a:tab pos="2973388" algn="l"/>
              </a:tabLst>
              <a:defRPr sz="4400" b="1" kern="1200">
                <a:solidFill>
                  <a:schemeClr val="tx1"/>
                </a:solidFill>
                <a:latin typeface="Myriad Pro" panose="020B0503030403020204" pitchFamily="34" charset="0"/>
                <a:ea typeface="+mj-ea"/>
                <a:cs typeface="+mj-cs"/>
              </a:defRPr>
            </a:lvl1pPr>
          </a:lstStyle>
          <a:p>
            <a:pPr>
              <a:defRPr/>
            </a:pPr>
            <a:r>
              <a:rPr lang="en-US" sz="14000" kern="10000" spc="2000" dirty="0">
                <a:solidFill>
                  <a:schemeClr val="bg1"/>
                </a:solidFill>
                <a:latin typeface="Futura Std Book" panose="020B0502020204020303" pitchFamily="34" charset="0"/>
              </a:rPr>
              <a:t>Q</a:t>
            </a:r>
            <a:r>
              <a:rPr lang="en-US" sz="8000" b="0" kern="10000" spc="2000" dirty="0">
                <a:solidFill>
                  <a:schemeClr val="bg1"/>
                </a:solidFill>
                <a:latin typeface="Futura Std Book" panose="020B0502020204020303" pitchFamily="34" charset="0"/>
              </a:rPr>
              <a:t>&amp;</a:t>
            </a:r>
            <a:r>
              <a:rPr lang="en-US" sz="14000" kern="10000" spc="2000" dirty="0">
                <a:solidFill>
                  <a:schemeClr val="bg1"/>
                </a:solidFill>
                <a:latin typeface="Futura Std Book" panose="020B0502020204020303" pitchFamily="34" charset="0"/>
              </a:rPr>
              <a:t>A</a:t>
            </a:r>
          </a:p>
        </p:txBody>
      </p:sp>
      <p:pic>
        <p:nvPicPr>
          <p:cNvPr id="8" name="Picture 5"/>
          <p:cNvPicPr>
            <a:picLocks noChangeAspect="1"/>
          </p:cNvPicPr>
          <p:nvPr userDrawn="1"/>
        </p:nvPicPr>
        <p:blipFill>
          <a:blip r:embed="rId2">
            <a:extLst>
              <a:ext uri="{28A0092B-C50C-407E-A947-70E740481C1C}">
                <a14:useLocalDpi xmlns:a14="http://schemas.microsoft.com/office/drawing/2010/main"/>
              </a:ext>
            </a:extLst>
          </a:blip>
          <a:srcRect l="29134" t="35504" r="29535" b="34419"/>
          <a:stretch>
            <a:fillRect/>
          </a:stretch>
        </p:blipFill>
        <p:spPr bwMode="auto">
          <a:xfrm>
            <a:off x="6668146" y="2225151"/>
            <a:ext cx="3465512"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68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2716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41395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654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8460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0654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49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4923692"/>
          </a:xfrm>
          <a:prstGeom prst="rect">
            <a:avLst/>
          </a:prstGeom>
          <a:solidFill>
            <a:srgbClr val="00A7BC"/>
          </a:solidFill>
          <a:ln>
            <a:solidFill>
              <a:srgbClr val="009A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userDrawn="1"/>
        </p:nvSpPr>
        <p:spPr>
          <a:xfrm>
            <a:off x="1957335" y="360292"/>
            <a:ext cx="10517026" cy="3230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tabLst>
                <a:tab pos="2973388" algn="l"/>
              </a:tabLst>
              <a:defRPr sz="4400" b="1" kern="1200">
                <a:solidFill>
                  <a:schemeClr val="tx1"/>
                </a:solidFill>
                <a:latin typeface="Myriad Pro" panose="020B0503030403020204" pitchFamily="34" charset="0"/>
                <a:ea typeface="+mj-ea"/>
                <a:cs typeface="+mj-cs"/>
              </a:defRPr>
            </a:lvl1pPr>
          </a:lstStyle>
          <a:p>
            <a:pPr>
              <a:defRPr/>
            </a:pPr>
            <a:r>
              <a:rPr lang="en-US" sz="14000" kern="10000" spc="2000" dirty="0">
                <a:solidFill>
                  <a:schemeClr val="bg1"/>
                </a:solidFill>
                <a:latin typeface="Futura Std Book" panose="020B0502020204020303" pitchFamily="34" charset="0"/>
              </a:rPr>
              <a:t>Q</a:t>
            </a:r>
            <a:r>
              <a:rPr lang="en-US" sz="8000" b="0" kern="10000" spc="2000" dirty="0">
                <a:solidFill>
                  <a:schemeClr val="bg1"/>
                </a:solidFill>
                <a:latin typeface="Futura Std Book" panose="020B0502020204020303" pitchFamily="34" charset="0"/>
              </a:rPr>
              <a:t>&amp;</a:t>
            </a:r>
            <a:r>
              <a:rPr lang="en-US" sz="14000" kern="10000" spc="2000" dirty="0">
                <a:solidFill>
                  <a:schemeClr val="bg1"/>
                </a:solidFill>
                <a:latin typeface="Futura Std Book" panose="020B0502020204020303" pitchFamily="34" charset="0"/>
              </a:rPr>
              <a:t>A</a:t>
            </a: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l="29134" t="35504" r="29535" b="34419"/>
          <a:stretch>
            <a:fillRect/>
          </a:stretch>
        </p:blipFill>
        <p:spPr bwMode="auto">
          <a:xfrm>
            <a:off x="6668146" y="2225151"/>
            <a:ext cx="3465512"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37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08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040C0-4DD4-4EB1-8A52-941910DEC1FF}" type="datetimeFigureOut">
              <a:rPr lang="en-US" smtClean="0"/>
              <a:t>7/7/2021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D31B9E-8000-4A4E-85D7-FFBB3A05EE27}" type="slidenum">
              <a:rPr lang="en-US" smtClean="0"/>
              <a:t>‹#›</a:t>
            </a:fld>
            <a:endParaRPr lang="en-US"/>
          </a:p>
        </p:txBody>
      </p:sp>
    </p:spTree>
    <p:extLst>
      <p:ext uri="{BB962C8B-B14F-4D97-AF65-F5344CB8AC3E}">
        <p14:creationId xmlns:p14="http://schemas.microsoft.com/office/powerpoint/2010/main" val="120177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10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13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043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06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9421E-1294-4D2E-8A33-7D5B49E87ACE}"/>
              </a:ext>
            </a:extLst>
          </p:cNvPr>
          <p:cNvSpPr/>
          <p:nvPr userDrawn="1"/>
        </p:nvSpPr>
        <p:spPr>
          <a:xfrm>
            <a:off x="10571584" y="5822302"/>
            <a:ext cx="1620416" cy="849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48027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jpe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6256" y="6746033"/>
            <a:ext cx="12216384" cy="121748"/>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666618" y="5944235"/>
            <a:ext cx="1324272" cy="548640"/>
          </a:xfrm>
          <a:prstGeom prst="rect">
            <a:avLst/>
          </a:prstGeom>
        </p:spPr>
      </p:pic>
    </p:spTree>
    <p:extLst>
      <p:ext uri="{BB962C8B-B14F-4D97-AF65-F5344CB8AC3E}">
        <p14:creationId xmlns:p14="http://schemas.microsoft.com/office/powerpoint/2010/main" val="131022277"/>
      </p:ext>
    </p:extLst>
  </p:cSld>
  <p:clrMap bg1="lt1" tx1="dk1" bg2="lt2" tx2="dk2" accent1="accent1" accent2="accent2" accent3="accent3" accent4="accent4" accent5="accent5" accent6="accent6" hlink="hlink" folHlink="folHlink"/>
  <p:sldLayoutIdLst>
    <p:sldLayoutId id="2147483685" r:id="rId1"/>
    <p:sldLayoutId id="2147483712" r:id="rId2"/>
    <p:sldLayoutId id="2147483687" r:id="rId3"/>
    <p:sldLayoutId id="2147483721" r:id="rId4"/>
    <p:sldLayoutId id="2147483689" r:id="rId5"/>
    <p:sldLayoutId id="2147483690" r:id="rId6"/>
    <p:sldLayoutId id="2147483691" r:id="rId7"/>
    <p:sldLayoutId id="2147483692" r:id="rId8"/>
    <p:sldLayoutId id="2147483711" r:id="rId9"/>
    <p:sldLayoutId id="2147483722" r:id="rId10"/>
  </p:sldLayoutIdLst>
  <p:txStyles>
    <p:titleStyle>
      <a:lvl1pPr algn="l" defTabSz="914400" rtl="0" eaLnBrk="1" latinLnBrk="0" hangingPunct="1">
        <a:lnSpc>
          <a:spcPct val="90000"/>
        </a:lnSpc>
        <a:spcBef>
          <a:spcPct val="0"/>
        </a:spcBef>
        <a:buNone/>
        <a:tabLst>
          <a:tab pos="2973388" algn="l"/>
        </a:tabLst>
        <a:defRPr sz="4400" b="1"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D2D2C"/>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D2D2C"/>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D2D2C"/>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yriad Pro" panose="020B0503030403020204" pitchFamily="34" charset="0"/>
              </a:defRPr>
            </a:lvl1pPr>
          </a:lstStyle>
          <a:p>
            <a:fld id="{CFF040C0-4DD4-4EB1-8A52-941910DEC1FF}" type="datetimeFigureOut">
              <a:rPr lang="en-US" smtClean="0"/>
              <a:pPr/>
              <a:t>7/7/2021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yriad Pro" panose="020B0503030403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43D31B9E-8000-4A4E-85D7-FFBB3A05EE27}" type="slidenum">
              <a:rPr lang="en-US" smtClean="0"/>
              <a:pPr/>
              <a:t>‹#›</a:t>
            </a:fld>
            <a:endParaRPr lang="en-US" dirty="0"/>
          </a:p>
        </p:txBody>
      </p:sp>
      <p:sp>
        <p:nvSpPr>
          <p:cNvPr id="7" name="Rectangle 6"/>
          <p:cNvSpPr/>
          <p:nvPr userDrawn="1"/>
        </p:nvSpPr>
        <p:spPr>
          <a:xfrm>
            <a:off x="-16256" y="6831205"/>
            <a:ext cx="12216384" cy="36576"/>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666618" y="6113147"/>
            <a:ext cx="1324272" cy="548640"/>
          </a:xfrm>
          <a:prstGeom prst="rect">
            <a:avLst/>
          </a:prstGeom>
        </p:spPr>
      </p:pic>
    </p:spTree>
    <p:extLst>
      <p:ext uri="{BB962C8B-B14F-4D97-AF65-F5344CB8AC3E}">
        <p14:creationId xmlns:p14="http://schemas.microsoft.com/office/powerpoint/2010/main" val="36215094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txStyles>
    <p:titleStyle>
      <a:lvl1pPr algn="l" defTabSz="914400" rtl="0" eaLnBrk="1" latinLnBrk="0" hangingPunct="1">
        <a:lnSpc>
          <a:spcPct val="90000"/>
        </a:lnSpc>
        <a:spcBef>
          <a:spcPct val="0"/>
        </a:spcBef>
        <a:buNone/>
        <a:tabLst>
          <a:tab pos="2973388" algn="l"/>
        </a:tabLst>
        <a:defRPr sz="4400" b="1"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D2D2C"/>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D2D2C"/>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D2D2C"/>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ndo-ms.org/online-resources/can-do-library/relationships-communicat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ndo-ms.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mymsaa.org/PDFs/Daddys_Story.pdf" TargetMode="External"/><Relationship Id="rId5" Type="http://schemas.openxmlformats.org/officeDocument/2006/relationships/hyperlink" Target="https://mymsaa.org/PDFs/Mommys_Story.pdf" TargetMode="External"/><Relationship Id="rId4" Type="http://schemas.openxmlformats.org/officeDocument/2006/relationships/hyperlink" Target="https://www.nationalmssociety.org/Resources-Support/Library-Education-Programs/For-Kids-Keep-S-myeli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nationalmssociety.org/Living-Well-With-MS/Work-and-Home/Employment/Disclosure-Decisions/How-Much-Should-I-tel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cando-ms.org/online-resources/can-do-library/requesting-accommodations-in-the-workplace-working-with-m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nationalmssociety.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www.cando-ms.org/" TargetMode="External"/><Relationship Id="rId4" Type="http://schemas.openxmlformats.org/officeDocument/2006/relationships/hyperlink" Target="https://mymsaa.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multiplesclerosis.net/author/dev71/"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multiple-sclerosis-research.org/2021/04/am-i-cognitively-impaired/" TargetMode="External"/><Relationship Id="rId4" Type="http://schemas.openxmlformats.org/officeDocument/2006/relationships/hyperlink" Target="https://multiplesclerosis.net/living-with-ms/my-cognitive-changes-because-of-multiple-sclerosi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5.jpeg"/><Relationship Id="rId9" Type="http://schemas.openxmlformats.org/officeDocument/2006/relationships/image" Target="../media/image10.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AC6E3DE-6051-467E-82D7-371BE426E2E5}"/>
              </a:ext>
            </a:extLst>
          </p:cNvPr>
          <p:cNvSpPr txBox="1"/>
          <p:nvPr/>
        </p:nvSpPr>
        <p:spPr>
          <a:xfrm>
            <a:off x="10540583" y="6084804"/>
            <a:ext cx="123860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Calibri" panose="020F0502020204030204"/>
                <a:ea typeface="+mn-ea"/>
                <a:cs typeface="+mn-cs"/>
              </a:rPr>
              <a:t>EMD Serono</a:t>
            </a:r>
          </a:p>
        </p:txBody>
      </p:sp>
      <p:pic>
        <p:nvPicPr>
          <p:cNvPr id="12" name="Google Shape;574;p1">
            <a:extLst>
              <a:ext uri="{FF2B5EF4-FFF2-40B4-BE49-F238E27FC236}">
                <a16:creationId xmlns:a16="http://schemas.microsoft.com/office/drawing/2014/main" id="{AF8FEFFA-9B8C-44B1-BBBF-4794E50BC83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774" t="27818" r="9024" b="30150"/>
          <a:stretch>
            <a:fillRect/>
          </a:stretch>
        </p:blipFill>
        <p:spPr bwMode="auto">
          <a:xfrm>
            <a:off x="7679280" y="5250682"/>
            <a:ext cx="2743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a:extLst>
              <a:ext uri="{FF2B5EF4-FFF2-40B4-BE49-F238E27FC236}">
                <a16:creationId xmlns:a16="http://schemas.microsoft.com/office/drawing/2014/main" id="{34E2FBFB-FCC2-42F5-A17A-FE1898C5C82B}"/>
              </a:ext>
            </a:extLst>
          </p:cNvPr>
          <p:cNvPicPr>
            <a:picLocks noChangeAspect="1"/>
          </p:cNvPicPr>
          <p:nvPr/>
        </p:nvPicPr>
        <p:blipFill rotWithShape="1">
          <a:blip r:embed="rId5">
            <a:extLst>
              <a:ext uri="{28A0092B-C50C-407E-A947-70E740481C1C}">
                <a14:useLocalDpi xmlns:a14="http://schemas.microsoft.com/office/drawing/2010/main" val="0"/>
              </a:ext>
            </a:extLst>
          </a:blip>
          <a:srcRect t="44148" b="19016"/>
          <a:stretch/>
        </p:blipFill>
        <p:spPr bwMode="auto">
          <a:xfrm>
            <a:off x="2453698" y="6088526"/>
            <a:ext cx="1993379" cy="35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ogo, company name&#10;&#10;Description automatically generated">
            <a:extLst>
              <a:ext uri="{FF2B5EF4-FFF2-40B4-BE49-F238E27FC236}">
                <a16:creationId xmlns:a16="http://schemas.microsoft.com/office/drawing/2014/main" id="{F8107C32-7660-48B8-B2EB-DE6DC0C56F65}"/>
              </a:ext>
            </a:extLst>
          </p:cNvPr>
          <p:cNvPicPr>
            <a:picLocks noChangeAspect="1"/>
          </p:cNvPicPr>
          <p:nvPr/>
        </p:nvPicPr>
        <p:blipFill rotWithShape="1">
          <a:blip r:embed="rId6"/>
          <a:srcRect t="20763" b="23999"/>
          <a:stretch/>
        </p:blipFill>
        <p:spPr>
          <a:xfrm>
            <a:off x="6548166" y="5875722"/>
            <a:ext cx="1375923" cy="570018"/>
          </a:xfrm>
          <a:prstGeom prst="rect">
            <a:avLst/>
          </a:prstGeom>
        </p:spPr>
      </p:pic>
      <p:pic>
        <p:nvPicPr>
          <p:cNvPr id="15" name="Picture 14" descr="Logo, company name&#10;&#10;Description automatically generated">
            <a:extLst>
              <a:ext uri="{FF2B5EF4-FFF2-40B4-BE49-F238E27FC236}">
                <a16:creationId xmlns:a16="http://schemas.microsoft.com/office/drawing/2014/main" id="{B4D2196B-7515-4DEE-91DF-3ADF0119D94F}"/>
              </a:ext>
            </a:extLst>
          </p:cNvPr>
          <p:cNvPicPr>
            <a:picLocks noChangeAspect="1"/>
          </p:cNvPicPr>
          <p:nvPr/>
        </p:nvPicPr>
        <p:blipFill>
          <a:blip r:embed="rId7"/>
          <a:stretch>
            <a:fillRect/>
          </a:stretch>
        </p:blipFill>
        <p:spPr>
          <a:xfrm>
            <a:off x="4867920" y="6084804"/>
            <a:ext cx="1259403" cy="327969"/>
          </a:xfrm>
          <a:prstGeom prst="rect">
            <a:avLst/>
          </a:prstGeom>
        </p:spPr>
      </p:pic>
      <p:pic>
        <p:nvPicPr>
          <p:cNvPr id="16" name="Picture 15" descr="Logo&#10;&#10;Description automatically generated">
            <a:extLst>
              <a:ext uri="{FF2B5EF4-FFF2-40B4-BE49-F238E27FC236}">
                <a16:creationId xmlns:a16="http://schemas.microsoft.com/office/drawing/2014/main" id="{77727CAF-1016-4F87-9437-4AF212C2A597}"/>
              </a:ext>
            </a:extLst>
          </p:cNvPr>
          <p:cNvPicPr>
            <a:picLocks noChangeAspect="1"/>
          </p:cNvPicPr>
          <p:nvPr/>
        </p:nvPicPr>
        <p:blipFill>
          <a:blip r:embed="rId8"/>
          <a:stretch>
            <a:fillRect/>
          </a:stretch>
        </p:blipFill>
        <p:spPr>
          <a:xfrm>
            <a:off x="5193602" y="5160854"/>
            <a:ext cx="1412220" cy="474003"/>
          </a:xfrm>
          <a:prstGeom prst="rect">
            <a:avLst/>
          </a:prstGeom>
        </p:spPr>
      </p:pic>
      <p:pic>
        <p:nvPicPr>
          <p:cNvPr id="3" name="Picture 2" descr="Logo&#10;&#10;Description automatically generated">
            <a:extLst>
              <a:ext uri="{FF2B5EF4-FFF2-40B4-BE49-F238E27FC236}">
                <a16:creationId xmlns:a16="http://schemas.microsoft.com/office/drawing/2014/main" id="{DA2335FD-850C-45A7-B3F9-6C3B34B52032}"/>
              </a:ext>
            </a:extLst>
          </p:cNvPr>
          <p:cNvPicPr>
            <a:picLocks noChangeAspect="1"/>
          </p:cNvPicPr>
          <p:nvPr/>
        </p:nvPicPr>
        <p:blipFill>
          <a:blip r:embed="rId9"/>
          <a:stretch>
            <a:fillRect/>
          </a:stretch>
        </p:blipFill>
        <p:spPr>
          <a:xfrm>
            <a:off x="8344932" y="6024099"/>
            <a:ext cx="1774808" cy="289794"/>
          </a:xfrm>
          <a:prstGeom prst="rect">
            <a:avLst/>
          </a:prstGeom>
        </p:spPr>
      </p:pic>
      <p:sp>
        <p:nvSpPr>
          <p:cNvPr id="10" name="TextBox 9">
            <a:extLst>
              <a:ext uri="{FF2B5EF4-FFF2-40B4-BE49-F238E27FC236}">
                <a16:creationId xmlns:a16="http://schemas.microsoft.com/office/drawing/2014/main" id="{59B75D53-3600-4FEB-BEBE-28FB1FB5CFAD}"/>
              </a:ext>
            </a:extLst>
          </p:cNvPr>
          <p:cNvSpPr txBox="1"/>
          <p:nvPr/>
        </p:nvSpPr>
        <p:spPr>
          <a:xfrm>
            <a:off x="3450387" y="2531648"/>
            <a:ext cx="74696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yriad Pro"/>
                <a:ea typeface="+mn-ea"/>
                <a:cs typeface="+mn-cs"/>
              </a:rPr>
              <a:t>Why Am I So Tired?  Fatigue &amp; Other Invisible MS Symptoms</a:t>
            </a:r>
          </a:p>
        </p:txBody>
      </p:sp>
    </p:spTree>
    <p:extLst>
      <p:ext uri="{BB962C8B-B14F-4D97-AF65-F5344CB8AC3E}">
        <p14:creationId xmlns:p14="http://schemas.microsoft.com/office/powerpoint/2010/main" val="29626240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5778-52D6-4731-A712-C561DCA4B3AE}"/>
              </a:ext>
            </a:extLst>
          </p:cNvPr>
          <p:cNvSpPr>
            <a:spLocks noGrp="1"/>
          </p:cNvSpPr>
          <p:nvPr>
            <p:ph type="title"/>
          </p:nvPr>
        </p:nvSpPr>
        <p:spPr>
          <a:xfrm>
            <a:off x="746760" y="283778"/>
            <a:ext cx="10515600" cy="1325563"/>
          </a:xfrm>
        </p:spPr>
        <p:txBody>
          <a:bodyPr>
            <a:normAutofit/>
          </a:bodyPr>
          <a:lstStyle/>
          <a:p>
            <a:r>
              <a:rPr lang="en-US" altLang="en-US" b="1" dirty="0">
                <a:solidFill>
                  <a:srgbClr val="00A7BC"/>
                </a:solidFill>
              </a:rPr>
              <a:t>Fatigue</a:t>
            </a:r>
            <a:endParaRPr lang="en-US" sz="4200" dirty="0"/>
          </a:p>
        </p:txBody>
      </p:sp>
      <p:sp>
        <p:nvSpPr>
          <p:cNvPr id="4" name="TextBox 3"/>
          <p:cNvSpPr txBox="1"/>
          <p:nvPr/>
        </p:nvSpPr>
        <p:spPr>
          <a:xfrm>
            <a:off x="424815" y="2245145"/>
            <a:ext cx="3441791" cy="44580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A7BC"/>
              </a:solidFill>
              <a:effectLst/>
              <a:uLnTx/>
              <a:uFillTx/>
              <a:latin typeface="Myriad Pro"/>
              <a:ea typeface="+mn-ea"/>
              <a:cs typeface="+mn-cs"/>
            </a:endParaRPr>
          </a:p>
        </p:txBody>
      </p:sp>
      <p:graphicFrame>
        <p:nvGraphicFramePr>
          <p:cNvPr id="9" name="Content Placeholder 2">
            <a:extLst>
              <a:ext uri="{FF2B5EF4-FFF2-40B4-BE49-F238E27FC236}">
                <a16:creationId xmlns:a16="http://schemas.microsoft.com/office/drawing/2014/main" id="{4CF09D08-500C-4E76-84D9-37AF5A82EA9D}"/>
              </a:ext>
            </a:extLst>
          </p:cNvPr>
          <p:cNvGraphicFramePr>
            <a:graphicFrameLocks noGrp="1"/>
          </p:cNvGraphicFramePr>
          <p:nvPr>
            <p:ph idx="1"/>
            <p:extLst>
              <p:ext uri="{D42A27DB-BD31-4B8C-83A1-F6EECF244321}">
                <p14:modId xmlns:p14="http://schemas.microsoft.com/office/powerpoint/2010/main" val="1111480038"/>
              </p:ext>
            </p:extLst>
          </p:nvPr>
        </p:nvGraphicFramePr>
        <p:xfrm>
          <a:off x="746760" y="1428170"/>
          <a:ext cx="10515600" cy="455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325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270589"/>
            <a:ext cx="8229600" cy="1143000"/>
          </a:xfrm>
        </p:spPr>
        <p:txBody>
          <a:bodyPr/>
          <a:lstStyle/>
          <a:p>
            <a:pPr marL="54864" fontAlgn="auto">
              <a:spcAft>
                <a:spcPts val="0"/>
              </a:spcAft>
              <a:defRPr/>
            </a:pPr>
            <a:r>
              <a:rPr lang="en-US" altLang="en-US" b="1" dirty="0">
                <a:solidFill>
                  <a:srgbClr val="00A7BC"/>
                </a:solidFill>
              </a:rPr>
              <a:t>Strategies for Managing Fatigue</a:t>
            </a:r>
          </a:p>
        </p:txBody>
      </p:sp>
      <p:sp>
        <p:nvSpPr>
          <p:cNvPr id="41987" name="Rectangle 3"/>
          <p:cNvSpPr>
            <a:spLocks noGrp="1" noChangeArrowheads="1"/>
          </p:cNvSpPr>
          <p:nvPr>
            <p:ph idx="1"/>
          </p:nvPr>
        </p:nvSpPr>
        <p:spPr>
          <a:xfrm>
            <a:off x="838200" y="1457711"/>
            <a:ext cx="10515600" cy="3855268"/>
          </a:xfrm>
        </p:spPr>
        <p:txBody>
          <a:bodyPr>
            <a:normAutofit/>
          </a:bodyPr>
          <a:lstStyle/>
          <a:p>
            <a:r>
              <a:rPr lang="en-US" altLang="en-US" dirty="0">
                <a:latin typeface="+mn-lt"/>
              </a:rPr>
              <a:t>Energy Conservation</a:t>
            </a:r>
          </a:p>
          <a:p>
            <a:r>
              <a:rPr lang="en-US" altLang="en-US" dirty="0">
                <a:latin typeface="+mn-lt"/>
              </a:rPr>
              <a:t>Regular Exercise</a:t>
            </a:r>
          </a:p>
          <a:p>
            <a:r>
              <a:rPr lang="en-US" altLang="en-US" dirty="0">
                <a:latin typeface="+mn-lt"/>
              </a:rPr>
              <a:t>Good sleep habits</a:t>
            </a:r>
          </a:p>
          <a:p>
            <a:r>
              <a:rPr lang="en-US" altLang="en-US" dirty="0">
                <a:latin typeface="+mn-lt"/>
              </a:rPr>
              <a:t>Proper Nutrition</a:t>
            </a:r>
          </a:p>
          <a:p>
            <a:r>
              <a:rPr lang="en-US" altLang="en-US" dirty="0">
                <a:latin typeface="+mn-lt"/>
              </a:rPr>
              <a:t>Cooling Strategies</a:t>
            </a:r>
          </a:p>
          <a:p>
            <a:r>
              <a:rPr lang="en-US" altLang="en-US" dirty="0">
                <a:latin typeface="+mn-lt"/>
              </a:rPr>
              <a:t>Medications</a:t>
            </a:r>
          </a:p>
          <a:p>
            <a:r>
              <a:rPr lang="en-US" altLang="en-US" dirty="0">
                <a:latin typeface="+mn-lt"/>
              </a:rPr>
              <a:t>Family education/ Counseling</a:t>
            </a:r>
          </a:p>
          <a:p>
            <a:pPr marL="457200" lvl="1" indent="0">
              <a:buNone/>
            </a:pPr>
            <a:endParaRPr lang="en-US" dirty="0"/>
          </a:p>
        </p:txBody>
      </p:sp>
      <p:pic>
        <p:nvPicPr>
          <p:cNvPr id="3" name="Picture 2" descr="A picture containing person&#10;&#10;Description automatically generated">
            <a:extLst>
              <a:ext uri="{FF2B5EF4-FFF2-40B4-BE49-F238E27FC236}">
                <a16:creationId xmlns:a16="http://schemas.microsoft.com/office/drawing/2014/main" id="{8BF3CCA5-25F4-4016-B8C6-CA412954D50B}"/>
              </a:ext>
            </a:extLst>
          </p:cNvPr>
          <p:cNvPicPr>
            <a:picLocks noChangeAspect="1"/>
          </p:cNvPicPr>
          <p:nvPr/>
        </p:nvPicPr>
        <p:blipFill>
          <a:blip r:embed="rId3"/>
          <a:stretch>
            <a:fillRect/>
          </a:stretch>
        </p:blipFill>
        <p:spPr>
          <a:xfrm>
            <a:off x="7085468" y="1545021"/>
            <a:ext cx="3964663" cy="4072031"/>
          </a:xfrm>
          <a:prstGeom prst="rect">
            <a:avLst/>
          </a:prstGeom>
        </p:spPr>
      </p:pic>
    </p:spTree>
    <p:extLst>
      <p:ext uri="{BB962C8B-B14F-4D97-AF65-F5344CB8AC3E}">
        <p14:creationId xmlns:p14="http://schemas.microsoft.com/office/powerpoint/2010/main" val="4962120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5778-52D6-4731-A712-C561DCA4B3AE}"/>
              </a:ext>
            </a:extLst>
          </p:cNvPr>
          <p:cNvSpPr>
            <a:spLocks noGrp="1"/>
          </p:cNvSpPr>
          <p:nvPr>
            <p:ph type="title"/>
          </p:nvPr>
        </p:nvSpPr>
        <p:spPr>
          <a:xfrm>
            <a:off x="746760" y="283778"/>
            <a:ext cx="10515600" cy="1325563"/>
          </a:xfrm>
        </p:spPr>
        <p:txBody>
          <a:bodyPr>
            <a:normAutofit/>
          </a:bodyPr>
          <a:lstStyle/>
          <a:p>
            <a:r>
              <a:rPr lang="en-US" dirty="0">
                <a:solidFill>
                  <a:srgbClr val="00A7BC"/>
                </a:solidFill>
              </a:rPr>
              <a:t>Depression</a:t>
            </a:r>
            <a:endParaRPr lang="en-US" dirty="0"/>
          </a:p>
        </p:txBody>
      </p:sp>
      <p:sp>
        <p:nvSpPr>
          <p:cNvPr id="4" name="TextBox 3"/>
          <p:cNvSpPr txBox="1"/>
          <p:nvPr/>
        </p:nvSpPr>
        <p:spPr>
          <a:xfrm>
            <a:off x="424815" y="2245145"/>
            <a:ext cx="3441791" cy="44580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A7BC"/>
              </a:solidFill>
              <a:effectLst/>
              <a:uLnTx/>
              <a:uFillTx/>
              <a:latin typeface="Myriad Pro"/>
              <a:ea typeface="+mn-ea"/>
              <a:cs typeface="+mn-cs"/>
            </a:endParaRPr>
          </a:p>
        </p:txBody>
      </p:sp>
      <p:graphicFrame>
        <p:nvGraphicFramePr>
          <p:cNvPr id="9" name="Content Placeholder 2">
            <a:extLst>
              <a:ext uri="{FF2B5EF4-FFF2-40B4-BE49-F238E27FC236}">
                <a16:creationId xmlns:a16="http://schemas.microsoft.com/office/drawing/2014/main" id="{4CF09D08-500C-4E76-84D9-37AF5A82EA9D}"/>
              </a:ext>
            </a:extLst>
          </p:cNvPr>
          <p:cNvGraphicFramePr>
            <a:graphicFrameLocks noGrp="1"/>
          </p:cNvGraphicFramePr>
          <p:nvPr>
            <p:ph idx="1"/>
            <p:extLst>
              <p:ext uri="{D42A27DB-BD31-4B8C-83A1-F6EECF244321}">
                <p14:modId xmlns:p14="http://schemas.microsoft.com/office/powerpoint/2010/main" val="1204001181"/>
              </p:ext>
            </p:extLst>
          </p:nvPr>
        </p:nvGraphicFramePr>
        <p:xfrm>
          <a:off x="746760" y="1428170"/>
          <a:ext cx="10515600" cy="455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9499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270589"/>
            <a:ext cx="10055772" cy="1143000"/>
          </a:xfrm>
        </p:spPr>
        <p:txBody>
          <a:bodyPr>
            <a:normAutofit/>
          </a:bodyPr>
          <a:lstStyle/>
          <a:p>
            <a:pPr marL="54864" fontAlgn="auto">
              <a:spcAft>
                <a:spcPts val="0"/>
              </a:spcAft>
              <a:defRPr/>
            </a:pPr>
            <a:r>
              <a:rPr lang="en-US" altLang="en-US" b="1" dirty="0">
                <a:solidFill>
                  <a:srgbClr val="00A7BC"/>
                </a:solidFill>
              </a:rPr>
              <a:t>Strategies for Managing Depression</a:t>
            </a:r>
          </a:p>
        </p:txBody>
      </p:sp>
      <p:sp>
        <p:nvSpPr>
          <p:cNvPr id="41987" name="Rectangle 3"/>
          <p:cNvSpPr>
            <a:spLocks noGrp="1" noChangeArrowheads="1"/>
          </p:cNvSpPr>
          <p:nvPr>
            <p:ph idx="1"/>
          </p:nvPr>
        </p:nvSpPr>
        <p:spPr>
          <a:xfrm>
            <a:off x="838201" y="1457711"/>
            <a:ext cx="6736492" cy="4312468"/>
          </a:xfrm>
        </p:spPr>
        <p:txBody>
          <a:bodyPr>
            <a:normAutofit fontScale="92500"/>
          </a:bodyPr>
          <a:lstStyle/>
          <a:p>
            <a:r>
              <a:rPr lang="en-US" altLang="en-US" dirty="0">
                <a:latin typeface="+mn-lt"/>
              </a:rPr>
              <a:t> Exercise</a:t>
            </a:r>
          </a:p>
          <a:p>
            <a:r>
              <a:rPr lang="en-US" altLang="en-US" dirty="0">
                <a:latin typeface="+mn-lt"/>
              </a:rPr>
              <a:t>Staying socially connected </a:t>
            </a:r>
          </a:p>
          <a:p>
            <a:r>
              <a:rPr lang="en-US" altLang="en-US" dirty="0">
                <a:latin typeface="+mn-lt"/>
              </a:rPr>
              <a:t>Engaging in activities that make you feel good or have made you feel good in the past</a:t>
            </a:r>
          </a:p>
          <a:p>
            <a:r>
              <a:rPr lang="en-US" altLang="en-US" dirty="0">
                <a:latin typeface="+mn-lt"/>
              </a:rPr>
              <a:t>Eating Healthy </a:t>
            </a:r>
          </a:p>
          <a:p>
            <a:r>
              <a:rPr lang="en-US" altLang="en-US" dirty="0">
                <a:latin typeface="+mn-lt"/>
              </a:rPr>
              <a:t>Get outside</a:t>
            </a:r>
          </a:p>
          <a:p>
            <a:r>
              <a:rPr lang="en-US" altLang="en-US" dirty="0">
                <a:latin typeface="+mn-lt"/>
              </a:rPr>
              <a:t>Working with mental health professional</a:t>
            </a:r>
          </a:p>
          <a:p>
            <a:r>
              <a:rPr lang="en-US" altLang="en-US" dirty="0">
                <a:latin typeface="+mn-lt"/>
              </a:rPr>
              <a:t>Avoid alcohol and illicit substances</a:t>
            </a:r>
          </a:p>
          <a:p>
            <a:r>
              <a:rPr lang="en-US" altLang="en-US" dirty="0">
                <a:latin typeface="+mn-lt"/>
              </a:rPr>
              <a:t>Medication</a:t>
            </a:r>
          </a:p>
          <a:p>
            <a:pPr marL="457200" lvl="1" indent="0">
              <a:buNone/>
            </a:pPr>
            <a:endParaRPr lang="en-US" dirty="0"/>
          </a:p>
        </p:txBody>
      </p:sp>
      <p:pic>
        <p:nvPicPr>
          <p:cNvPr id="3" name="Picture 2" descr="A person holding a baby&#10;&#10;Description automatically generated with medium confidence">
            <a:extLst>
              <a:ext uri="{FF2B5EF4-FFF2-40B4-BE49-F238E27FC236}">
                <a16:creationId xmlns:a16="http://schemas.microsoft.com/office/drawing/2014/main" id="{2ADE518B-5170-4283-BE52-3F1EBB9F30FA}"/>
              </a:ext>
            </a:extLst>
          </p:cNvPr>
          <p:cNvPicPr>
            <a:picLocks noChangeAspect="1"/>
          </p:cNvPicPr>
          <p:nvPr/>
        </p:nvPicPr>
        <p:blipFill rotWithShape="1">
          <a:blip r:embed="rId3"/>
          <a:srcRect r="30952"/>
          <a:stretch/>
        </p:blipFill>
        <p:spPr>
          <a:xfrm>
            <a:off x="7659368" y="1646538"/>
            <a:ext cx="4005410" cy="3865002"/>
          </a:xfrm>
          <a:prstGeom prst="ellipse">
            <a:avLst/>
          </a:prstGeom>
        </p:spPr>
      </p:pic>
    </p:spTree>
    <p:extLst>
      <p:ext uri="{BB962C8B-B14F-4D97-AF65-F5344CB8AC3E}">
        <p14:creationId xmlns:p14="http://schemas.microsoft.com/office/powerpoint/2010/main" val="37340076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5778-52D6-4731-A712-C561DCA4B3AE}"/>
              </a:ext>
            </a:extLst>
          </p:cNvPr>
          <p:cNvSpPr>
            <a:spLocks noGrp="1"/>
          </p:cNvSpPr>
          <p:nvPr>
            <p:ph type="title"/>
          </p:nvPr>
        </p:nvSpPr>
        <p:spPr>
          <a:xfrm>
            <a:off x="746760" y="283778"/>
            <a:ext cx="10515600" cy="1325563"/>
          </a:xfrm>
        </p:spPr>
        <p:txBody>
          <a:bodyPr>
            <a:normAutofit/>
          </a:bodyPr>
          <a:lstStyle/>
          <a:p>
            <a:r>
              <a:rPr lang="en-US" dirty="0">
                <a:solidFill>
                  <a:srgbClr val="00A7BC"/>
                </a:solidFill>
              </a:rPr>
              <a:t>Cognitive Dysfunction</a:t>
            </a:r>
            <a:endParaRPr lang="en-US" dirty="0"/>
          </a:p>
        </p:txBody>
      </p:sp>
      <p:sp>
        <p:nvSpPr>
          <p:cNvPr id="4" name="TextBox 3"/>
          <p:cNvSpPr txBox="1"/>
          <p:nvPr/>
        </p:nvSpPr>
        <p:spPr>
          <a:xfrm>
            <a:off x="424815" y="2245145"/>
            <a:ext cx="3441791" cy="44580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A7BC"/>
              </a:solidFill>
              <a:effectLst/>
              <a:uLnTx/>
              <a:uFillTx/>
              <a:latin typeface="Myriad Pro"/>
              <a:ea typeface="+mn-ea"/>
              <a:cs typeface="+mn-cs"/>
            </a:endParaRPr>
          </a:p>
        </p:txBody>
      </p:sp>
      <p:graphicFrame>
        <p:nvGraphicFramePr>
          <p:cNvPr id="9" name="Content Placeholder 2">
            <a:extLst>
              <a:ext uri="{FF2B5EF4-FFF2-40B4-BE49-F238E27FC236}">
                <a16:creationId xmlns:a16="http://schemas.microsoft.com/office/drawing/2014/main" id="{4CF09D08-500C-4E76-84D9-37AF5A82EA9D}"/>
              </a:ext>
            </a:extLst>
          </p:cNvPr>
          <p:cNvGraphicFramePr>
            <a:graphicFrameLocks noGrp="1"/>
          </p:cNvGraphicFramePr>
          <p:nvPr>
            <p:ph idx="1"/>
            <p:extLst>
              <p:ext uri="{D42A27DB-BD31-4B8C-83A1-F6EECF244321}">
                <p14:modId xmlns:p14="http://schemas.microsoft.com/office/powerpoint/2010/main" val="1813801422"/>
              </p:ext>
            </p:extLst>
          </p:nvPr>
        </p:nvGraphicFramePr>
        <p:xfrm>
          <a:off x="746760" y="1428170"/>
          <a:ext cx="10515600" cy="455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06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199" y="402021"/>
            <a:ext cx="11001703" cy="1143000"/>
          </a:xfrm>
        </p:spPr>
        <p:txBody>
          <a:bodyPr>
            <a:normAutofit fontScale="90000"/>
          </a:bodyPr>
          <a:lstStyle/>
          <a:p>
            <a:pPr marL="54864" fontAlgn="auto">
              <a:spcAft>
                <a:spcPts val="0"/>
              </a:spcAft>
              <a:defRPr/>
            </a:pPr>
            <a:r>
              <a:rPr lang="en-US" altLang="en-US" b="1" dirty="0">
                <a:solidFill>
                  <a:srgbClr val="00A7BC"/>
                </a:solidFill>
              </a:rPr>
              <a:t>Strategies for Managing Cognitive Dysfunction</a:t>
            </a:r>
          </a:p>
        </p:txBody>
      </p:sp>
      <p:sp>
        <p:nvSpPr>
          <p:cNvPr id="41987" name="Rectangle 3"/>
          <p:cNvSpPr>
            <a:spLocks noGrp="1" noChangeArrowheads="1"/>
          </p:cNvSpPr>
          <p:nvPr>
            <p:ph idx="1"/>
          </p:nvPr>
        </p:nvSpPr>
        <p:spPr>
          <a:xfrm>
            <a:off x="838200" y="1836082"/>
            <a:ext cx="8390897" cy="4249407"/>
          </a:xfrm>
        </p:spPr>
        <p:txBody>
          <a:bodyPr>
            <a:normAutofit fontScale="92500"/>
          </a:bodyPr>
          <a:lstStyle/>
          <a:p>
            <a:r>
              <a:rPr lang="en-US" altLang="en-US" dirty="0">
                <a:latin typeface="+mn-lt"/>
              </a:rPr>
              <a:t>Effectively managing mental health</a:t>
            </a:r>
          </a:p>
          <a:p>
            <a:r>
              <a:rPr lang="en-US" altLang="en-US" dirty="0">
                <a:latin typeface="+mn-lt"/>
              </a:rPr>
              <a:t>Physical Activity</a:t>
            </a:r>
          </a:p>
          <a:p>
            <a:r>
              <a:rPr lang="en-US" altLang="en-US" dirty="0">
                <a:latin typeface="+mn-lt"/>
              </a:rPr>
              <a:t>Cognitive Rehabilitation</a:t>
            </a:r>
          </a:p>
          <a:p>
            <a:r>
              <a:rPr lang="en-US" altLang="en-US" dirty="0">
                <a:latin typeface="+mn-lt"/>
              </a:rPr>
              <a:t>Stop trying to rely on ineffective strategies</a:t>
            </a:r>
          </a:p>
          <a:p>
            <a:pPr lvl="1"/>
            <a:r>
              <a:rPr lang="en-US" altLang="en-US" dirty="0">
                <a:latin typeface="+mn-lt"/>
              </a:rPr>
              <a:t>Write lists instead of trying to rely on memorization.  There WILL NOT be a test at the grocery store!!</a:t>
            </a:r>
          </a:p>
          <a:p>
            <a:pPr lvl="1"/>
            <a:r>
              <a:rPr lang="en-US" altLang="en-US" dirty="0">
                <a:latin typeface="+mn-lt"/>
              </a:rPr>
              <a:t>Use your smart phone, calendar, dry erase board, put your keys in same spot</a:t>
            </a:r>
          </a:p>
          <a:p>
            <a:r>
              <a:rPr lang="en-US" altLang="en-US" dirty="0">
                <a:latin typeface="+mn-lt"/>
              </a:rPr>
              <a:t>Talk to your health care team about medications that can help or may be interfering with cognitive functioning</a:t>
            </a:r>
          </a:p>
          <a:p>
            <a:pPr marL="457200" lvl="1" indent="0">
              <a:buNone/>
            </a:pPr>
            <a:endParaRPr lang="en-US" dirty="0"/>
          </a:p>
        </p:txBody>
      </p:sp>
      <p:pic>
        <p:nvPicPr>
          <p:cNvPr id="3" name="Picture 2" descr="Application, icon&#10;&#10;Description automatically generated">
            <a:extLst>
              <a:ext uri="{FF2B5EF4-FFF2-40B4-BE49-F238E27FC236}">
                <a16:creationId xmlns:a16="http://schemas.microsoft.com/office/drawing/2014/main" id="{7303A6C8-F8F8-451E-9ECE-E6920EFE4163}"/>
              </a:ext>
            </a:extLst>
          </p:cNvPr>
          <p:cNvPicPr>
            <a:picLocks noChangeAspect="1"/>
          </p:cNvPicPr>
          <p:nvPr/>
        </p:nvPicPr>
        <p:blipFill>
          <a:blip r:embed="rId3"/>
          <a:stretch>
            <a:fillRect/>
          </a:stretch>
        </p:blipFill>
        <p:spPr>
          <a:xfrm>
            <a:off x="9229097" y="2123597"/>
            <a:ext cx="2610805" cy="2610805"/>
          </a:xfrm>
          <a:prstGeom prst="ellipse">
            <a:avLst/>
          </a:prstGeom>
        </p:spPr>
      </p:pic>
    </p:spTree>
    <p:extLst>
      <p:ext uri="{BB962C8B-B14F-4D97-AF65-F5344CB8AC3E}">
        <p14:creationId xmlns:p14="http://schemas.microsoft.com/office/powerpoint/2010/main" val="4117573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5778-52D6-4731-A712-C561DCA4B3AE}"/>
              </a:ext>
            </a:extLst>
          </p:cNvPr>
          <p:cNvSpPr>
            <a:spLocks noGrp="1"/>
          </p:cNvSpPr>
          <p:nvPr>
            <p:ph type="title"/>
          </p:nvPr>
        </p:nvSpPr>
        <p:spPr>
          <a:xfrm>
            <a:off x="746760" y="283778"/>
            <a:ext cx="10515600" cy="1325563"/>
          </a:xfrm>
        </p:spPr>
        <p:txBody>
          <a:bodyPr>
            <a:normAutofit/>
          </a:bodyPr>
          <a:lstStyle/>
          <a:p>
            <a:r>
              <a:rPr lang="en-US" dirty="0">
                <a:solidFill>
                  <a:srgbClr val="00A7BC"/>
                </a:solidFill>
              </a:rPr>
              <a:t>Spasticity</a:t>
            </a:r>
            <a:endParaRPr lang="en-US" dirty="0"/>
          </a:p>
        </p:txBody>
      </p:sp>
      <p:sp>
        <p:nvSpPr>
          <p:cNvPr id="4" name="TextBox 3"/>
          <p:cNvSpPr txBox="1"/>
          <p:nvPr/>
        </p:nvSpPr>
        <p:spPr>
          <a:xfrm>
            <a:off x="424815" y="2245145"/>
            <a:ext cx="3441791" cy="44580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A7BC"/>
              </a:solidFill>
              <a:effectLst/>
              <a:uLnTx/>
              <a:uFillTx/>
              <a:latin typeface="Myriad Pro"/>
              <a:ea typeface="+mn-ea"/>
              <a:cs typeface="+mn-cs"/>
            </a:endParaRPr>
          </a:p>
        </p:txBody>
      </p:sp>
      <p:graphicFrame>
        <p:nvGraphicFramePr>
          <p:cNvPr id="9" name="Content Placeholder 2">
            <a:extLst>
              <a:ext uri="{FF2B5EF4-FFF2-40B4-BE49-F238E27FC236}">
                <a16:creationId xmlns:a16="http://schemas.microsoft.com/office/drawing/2014/main" id="{4CF09D08-500C-4E76-84D9-37AF5A82EA9D}"/>
              </a:ext>
            </a:extLst>
          </p:cNvPr>
          <p:cNvGraphicFramePr>
            <a:graphicFrameLocks noGrp="1"/>
          </p:cNvGraphicFramePr>
          <p:nvPr>
            <p:ph idx="1"/>
          </p:nvPr>
        </p:nvGraphicFramePr>
        <p:xfrm>
          <a:off x="746760" y="1428170"/>
          <a:ext cx="10515600" cy="455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85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270589"/>
            <a:ext cx="10055772" cy="1143000"/>
          </a:xfrm>
        </p:spPr>
        <p:txBody>
          <a:bodyPr>
            <a:normAutofit/>
          </a:bodyPr>
          <a:lstStyle/>
          <a:p>
            <a:pPr marL="54864" fontAlgn="auto">
              <a:spcAft>
                <a:spcPts val="0"/>
              </a:spcAft>
              <a:defRPr/>
            </a:pPr>
            <a:r>
              <a:rPr lang="en-US" altLang="en-US" b="1" dirty="0">
                <a:solidFill>
                  <a:srgbClr val="00A7BC"/>
                </a:solidFill>
              </a:rPr>
              <a:t>Strategies for Managing Spasticity</a:t>
            </a:r>
          </a:p>
        </p:txBody>
      </p:sp>
      <p:sp>
        <p:nvSpPr>
          <p:cNvPr id="41987" name="Rectangle 3"/>
          <p:cNvSpPr>
            <a:spLocks noGrp="1" noChangeArrowheads="1"/>
          </p:cNvSpPr>
          <p:nvPr>
            <p:ph idx="1"/>
          </p:nvPr>
        </p:nvSpPr>
        <p:spPr>
          <a:xfrm>
            <a:off x="507123" y="1704335"/>
            <a:ext cx="3733801" cy="3855268"/>
          </a:xfrm>
        </p:spPr>
        <p:txBody>
          <a:bodyPr>
            <a:normAutofit/>
          </a:bodyPr>
          <a:lstStyle/>
          <a:p>
            <a:pPr marL="0" indent="0">
              <a:buNone/>
            </a:pPr>
            <a:r>
              <a:rPr lang="en-US" sz="2600" b="1" dirty="0">
                <a:solidFill>
                  <a:schemeClr val="accent6"/>
                </a:solidFill>
                <a:cs typeface="Arial" pitchFamily="34" charset="0"/>
              </a:rPr>
              <a:t>Non-Pharmacologi</a:t>
            </a:r>
            <a:r>
              <a:rPr lang="en-US" sz="2600" b="1" dirty="0">
                <a:solidFill>
                  <a:schemeClr val="accent6"/>
                </a:solidFill>
                <a:effectLst>
                  <a:outerShdw blurRad="38100" dist="38100" dir="2700000" algn="tl">
                    <a:srgbClr val="000000"/>
                  </a:outerShdw>
                </a:effectLst>
                <a:cs typeface="Arial" pitchFamily="34" charset="0"/>
              </a:rPr>
              <a:t>c</a:t>
            </a:r>
          </a:p>
          <a:p>
            <a:pPr marL="800100" lvl="1" indent="-342900" eaLnBrk="1" hangingPunct="1">
              <a:buFont typeface="Arial" panose="020B0604020202020204" pitchFamily="34" charset="0"/>
              <a:buChar char="•"/>
              <a:defRPr/>
            </a:pPr>
            <a:r>
              <a:rPr lang="en-US" altLang="en-US" dirty="0">
                <a:solidFill>
                  <a:schemeClr val="accent6"/>
                </a:solidFill>
                <a:cs typeface="Arial" pitchFamily="34" charset="0"/>
              </a:rPr>
              <a:t>Stretching</a:t>
            </a:r>
          </a:p>
          <a:p>
            <a:pPr marL="800100" lvl="1" indent="-342900" eaLnBrk="1" hangingPunct="1">
              <a:buFont typeface="Arial" panose="020B0604020202020204" pitchFamily="34" charset="0"/>
              <a:buChar char="•"/>
              <a:defRPr/>
            </a:pPr>
            <a:r>
              <a:rPr lang="en-US" altLang="en-US" dirty="0">
                <a:solidFill>
                  <a:schemeClr val="accent6"/>
                </a:solidFill>
                <a:cs typeface="Arial" pitchFamily="34" charset="0"/>
              </a:rPr>
              <a:t>Positioning</a:t>
            </a:r>
          </a:p>
          <a:p>
            <a:pPr marL="800100" lvl="1" indent="-342900" eaLnBrk="1" hangingPunct="1">
              <a:buFont typeface="Arial" panose="020B0604020202020204" pitchFamily="34" charset="0"/>
              <a:buChar char="•"/>
              <a:defRPr/>
            </a:pPr>
            <a:r>
              <a:rPr lang="en-US" altLang="en-US" dirty="0">
                <a:solidFill>
                  <a:schemeClr val="accent6"/>
                </a:solidFill>
                <a:cs typeface="Arial" pitchFamily="34" charset="0"/>
              </a:rPr>
              <a:t>Seating</a:t>
            </a:r>
          </a:p>
          <a:p>
            <a:pPr marL="800100" lvl="1" indent="-342900" eaLnBrk="1" hangingPunct="1">
              <a:buFont typeface="Arial" panose="020B0604020202020204" pitchFamily="34" charset="0"/>
              <a:buChar char="•"/>
              <a:defRPr/>
            </a:pPr>
            <a:r>
              <a:rPr lang="en-US" altLang="en-US" dirty="0">
                <a:solidFill>
                  <a:schemeClr val="accent6"/>
                </a:solidFill>
                <a:cs typeface="Arial" pitchFamily="34" charset="0"/>
              </a:rPr>
              <a:t>Range of motion</a:t>
            </a:r>
          </a:p>
          <a:p>
            <a:pPr marL="800100" lvl="1" indent="-342900" eaLnBrk="1" hangingPunct="1">
              <a:buFont typeface="Arial" panose="020B0604020202020204" pitchFamily="34" charset="0"/>
              <a:buChar char="•"/>
              <a:defRPr/>
            </a:pPr>
            <a:r>
              <a:rPr lang="en-US" altLang="en-US" dirty="0">
                <a:solidFill>
                  <a:schemeClr val="accent6"/>
                </a:solidFill>
                <a:cs typeface="Arial" pitchFamily="34" charset="0"/>
              </a:rPr>
              <a:t>Orthotics</a:t>
            </a:r>
          </a:p>
          <a:p>
            <a:pPr marL="800100" lvl="1" indent="-342900" eaLnBrk="1" hangingPunct="1">
              <a:buFont typeface="Arial" panose="020B0604020202020204" pitchFamily="34" charset="0"/>
              <a:buChar char="•"/>
              <a:defRPr/>
            </a:pPr>
            <a:r>
              <a:rPr lang="en-US" altLang="en-US" dirty="0">
                <a:solidFill>
                  <a:schemeClr val="accent6"/>
                </a:solidFill>
                <a:cs typeface="Arial" pitchFamily="34" charset="0"/>
              </a:rPr>
              <a:t>Physical therapy</a:t>
            </a:r>
            <a:endParaRPr lang="en-US" dirty="0">
              <a:solidFill>
                <a:schemeClr val="accent6"/>
              </a:solidFill>
              <a:cs typeface="Arial" pitchFamily="34" charset="0"/>
            </a:endParaRPr>
          </a:p>
          <a:p>
            <a:endParaRPr lang="en-US" altLang="en-US" dirty="0">
              <a:latin typeface="+mn-lt"/>
            </a:endParaRPr>
          </a:p>
          <a:p>
            <a:pPr marL="457200" lvl="1" indent="0">
              <a:buNone/>
            </a:pPr>
            <a:endParaRPr lang="en-US" dirty="0"/>
          </a:p>
        </p:txBody>
      </p:sp>
      <p:sp>
        <p:nvSpPr>
          <p:cNvPr id="4" name="Rectangle 3">
            <a:extLst>
              <a:ext uri="{FF2B5EF4-FFF2-40B4-BE49-F238E27FC236}">
                <a16:creationId xmlns:a16="http://schemas.microsoft.com/office/drawing/2014/main" id="{8A4B4E76-EB95-4C7B-9AA9-A4ABC3FBDA89}"/>
              </a:ext>
            </a:extLst>
          </p:cNvPr>
          <p:cNvSpPr txBox="1">
            <a:spLocks noChangeArrowheads="1"/>
          </p:cNvSpPr>
          <p:nvPr/>
        </p:nvSpPr>
        <p:spPr>
          <a:xfrm>
            <a:off x="4240924" y="1738355"/>
            <a:ext cx="4162097" cy="3855268"/>
          </a:xfrm>
          <a:prstGeom prst="rect">
            <a:avLst/>
          </a:prstGeom>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D2D2C"/>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D2D2C"/>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D2D2C"/>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chemeClr val="accent6"/>
                </a:solidFill>
                <a:cs typeface="Arial" pitchFamily="34" charset="0"/>
              </a:rPr>
              <a:t>Pharmacologic</a:t>
            </a:r>
            <a:endParaRPr lang="en-US" sz="2600" b="1" dirty="0">
              <a:solidFill>
                <a:schemeClr val="accent6"/>
              </a:solidFill>
              <a:effectLst>
                <a:outerShdw blurRad="38100" dist="38100" dir="2700000" algn="tl">
                  <a:srgbClr val="000000"/>
                </a:outerShdw>
              </a:effectLst>
              <a:cs typeface="Arial" pitchFamily="34" charset="0"/>
            </a:endParaRPr>
          </a:p>
          <a:p>
            <a:pPr marL="800100" lvl="1" indent="-342900">
              <a:buFont typeface="Arial" panose="020B0604020202020204" pitchFamily="34" charset="0"/>
              <a:buChar char="•"/>
              <a:defRPr/>
            </a:pPr>
            <a:r>
              <a:rPr lang="en-US" sz="2600" dirty="0">
                <a:solidFill>
                  <a:schemeClr val="accent6"/>
                </a:solidFill>
                <a:cs typeface="Arial" pitchFamily="34" charset="0"/>
              </a:rPr>
              <a:t>Baclofen (</a:t>
            </a:r>
            <a:r>
              <a:rPr lang="en-US" sz="2600" dirty="0" err="1">
                <a:solidFill>
                  <a:schemeClr val="accent6"/>
                </a:solidFill>
                <a:cs typeface="Arial" pitchFamily="34" charset="0"/>
              </a:rPr>
              <a:t>Lioresal</a:t>
            </a:r>
            <a:r>
              <a:rPr lang="en-US" sz="2600" dirty="0">
                <a:solidFill>
                  <a:schemeClr val="accent6"/>
                </a:solidFill>
                <a:cs typeface="Arial" pitchFamily="34" charset="0"/>
              </a:rPr>
              <a:t>)</a:t>
            </a:r>
          </a:p>
          <a:p>
            <a:pPr marL="800100" lvl="1" indent="-342900">
              <a:buFont typeface="Arial" panose="020B0604020202020204" pitchFamily="34" charset="0"/>
              <a:buChar char="•"/>
              <a:defRPr/>
            </a:pPr>
            <a:r>
              <a:rPr lang="en-US" sz="2600" dirty="0">
                <a:solidFill>
                  <a:schemeClr val="accent6"/>
                </a:solidFill>
                <a:cs typeface="Arial" pitchFamily="34" charset="0"/>
              </a:rPr>
              <a:t>Tizanidine (Zanaflex)</a:t>
            </a:r>
          </a:p>
          <a:p>
            <a:pPr marL="800100" lvl="1" indent="-342900">
              <a:buFont typeface="Arial" panose="020B0604020202020204" pitchFamily="34" charset="0"/>
              <a:buChar char="•"/>
              <a:defRPr/>
            </a:pPr>
            <a:r>
              <a:rPr lang="en-US" sz="2600" dirty="0">
                <a:solidFill>
                  <a:schemeClr val="accent6"/>
                </a:solidFill>
                <a:cs typeface="Arial" pitchFamily="34" charset="0"/>
              </a:rPr>
              <a:t>Gabapentin (Neurontin)</a:t>
            </a:r>
          </a:p>
          <a:p>
            <a:pPr marL="800100" lvl="1" indent="-342900">
              <a:buFont typeface="Arial" panose="020B0604020202020204" pitchFamily="34" charset="0"/>
              <a:buChar char="•"/>
              <a:defRPr/>
            </a:pPr>
            <a:r>
              <a:rPr lang="en-US" sz="2600" dirty="0">
                <a:solidFill>
                  <a:schemeClr val="accent6"/>
                </a:solidFill>
                <a:cs typeface="Arial" pitchFamily="34" charset="0"/>
              </a:rPr>
              <a:t>Levetiracetam (Keppra)</a:t>
            </a:r>
          </a:p>
          <a:p>
            <a:pPr marL="800100" lvl="1" indent="-342900">
              <a:buFont typeface="Arial" panose="020B0604020202020204" pitchFamily="34" charset="0"/>
              <a:buChar char="•"/>
              <a:defRPr/>
            </a:pPr>
            <a:r>
              <a:rPr lang="en-US" sz="2600" dirty="0">
                <a:solidFill>
                  <a:schemeClr val="accent6"/>
                </a:solidFill>
                <a:cs typeface="Arial" pitchFamily="34" charset="0"/>
              </a:rPr>
              <a:t>Diazepam (Valium)</a:t>
            </a:r>
          </a:p>
          <a:p>
            <a:pPr marL="800100" lvl="1" indent="-342900">
              <a:buFont typeface="Arial" panose="020B0604020202020204" pitchFamily="34" charset="0"/>
              <a:buChar char="•"/>
              <a:defRPr/>
            </a:pPr>
            <a:r>
              <a:rPr lang="en-US" sz="2600" dirty="0">
                <a:solidFill>
                  <a:schemeClr val="accent6"/>
                </a:solidFill>
                <a:cs typeface="Arial" pitchFamily="34" charset="0"/>
              </a:rPr>
              <a:t>Botulinum Toxin (Botox)</a:t>
            </a:r>
          </a:p>
          <a:p>
            <a:endParaRPr lang="en-US" altLang="en-US" dirty="0">
              <a:latin typeface="+mn-lt"/>
            </a:endParaRPr>
          </a:p>
          <a:p>
            <a:pPr marL="457200" lvl="1" indent="0">
              <a:buFont typeface="Arial" panose="020B0604020202020204" pitchFamily="34" charset="0"/>
              <a:buNone/>
            </a:pPr>
            <a:endParaRPr lang="en-US" dirty="0"/>
          </a:p>
        </p:txBody>
      </p:sp>
      <p:sp>
        <p:nvSpPr>
          <p:cNvPr id="5" name="Rectangle 3">
            <a:extLst>
              <a:ext uri="{FF2B5EF4-FFF2-40B4-BE49-F238E27FC236}">
                <a16:creationId xmlns:a16="http://schemas.microsoft.com/office/drawing/2014/main" id="{B9D7AE01-ECBC-4E5F-81D9-5E720B676681}"/>
              </a:ext>
            </a:extLst>
          </p:cNvPr>
          <p:cNvSpPr txBox="1">
            <a:spLocks noChangeArrowheads="1"/>
          </p:cNvSpPr>
          <p:nvPr/>
        </p:nvSpPr>
        <p:spPr>
          <a:xfrm>
            <a:off x="8403021" y="1704335"/>
            <a:ext cx="3733801" cy="38552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D2D2C"/>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D2D2C"/>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D2D2C"/>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2600" b="1" dirty="0">
                <a:solidFill>
                  <a:schemeClr val="accent6"/>
                </a:solidFill>
                <a:cs typeface="Arial" pitchFamily="34" charset="0"/>
              </a:rPr>
              <a:t>Surgical </a:t>
            </a:r>
          </a:p>
          <a:p>
            <a:pPr lvl="1">
              <a:lnSpc>
                <a:spcPct val="80000"/>
              </a:lnSpc>
              <a:spcBef>
                <a:spcPct val="50000"/>
              </a:spcBef>
              <a:defRPr/>
            </a:pPr>
            <a:r>
              <a:rPr lang="en-US" dirty="0">
                <a:solidFill>
                  <a:schemeClr val="accent6"/>
                </a:solidFill>
                <a:cs typeface="Arial" pitchFamily="34" charset="0"/>
              </a:rPr>
              <a:t>Baclofen Pump</a:t>
            </a:r>
          </a:p>
          <a:p>
            <a:endParaRPr lang="en-US" altLang="en-US" dirty="0">
              <a:latin typeface="+mn-lt"/>
            </a:endParaRP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4930634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5778-52D6-4731-A712-C561DCA4B3AE}"/>
              </a:ext>
            </a:extLst>
          </p:cNvPr>
          <p:cNvSpPr>
            <a:spLocks noGrp="1"/>
          </p:cNvSpPr>
          <p:nvPr>
            <p:ph type="title"/>
          </p:nvPr>
        </p:nvSpPr>
        <p:spPr>
          <a:xfrm>
            <a:off x="746760" y="283778"/>
            <a:ext cx="10515600" cy="1325563"/>
          </a:xfrm>
        </p:spPr>
        <p:txBody>
          <a:bodyPr>
            <a:normAutofit/>
          </a:bodyPr>
          <a:lstStyle/>
          <a:p>
            <a:r>
              <a:rPr lang="en-US" dirty="0">
                <a:solidFill>
                  <a:srgbClr val="00A7BC"/>
                </a:solidFill>
              </a:rPr>
              <a:t>Pain</a:t>
            </a:r>
            <a:endParaRPr lang="en-US" dirty="0"/>
          </a:p>
        </p:txBody>
      </p:sp>
      <p:sp>
        <p:nvSpPr>
          <p:cNvPr id="4" name="TextBox 3"/>
          <p:cNvSpPr txBox="1"/>
          <p:nvPr/>
        </p:nvSpPr>
        <p:spPr>
          <a:xfrm>
            <a:off x="424815" y="2245145"/>
            <a:ext cx="3441791" cy="44580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A7BC"/>
              </a:solidFill>
              <a:effectLst/>
              <a:uLnTx/>
              <a:uFillTx/>
              <a:latin typeface="Myriad Pro"/>
              <a:ea typeface="+mn-ea"/>
              <a:cs typeface="+mn-cs"/>
            </a:endParaRPr>
          </a:p>
        </p:txBody>
      </p:sp>
      <p:graphicFrame>
        <p:nvGraphicFramePr>
          <p:cNvPr id="9" name="Content Placeholder 2">
            <a:extLst>
              <a:ext uri="{FF2B5EF4-FFF2-40B4-BE49-F238E27FC236}">
                <a16:creationId xmlns:a16="http://schemas.microsoft.com/office/drawing/2014/main" id="{4CF09D08-500C-4E76-84D9-37AF5A82EA9D}"/>
              </a:ext>
            </a:extLst>
          </p:cNvPr>
          <p:cNvGraphicFramePr>
            <a:graphicFrameLocks noGrp="1"/>
          </p:cNvGraphicFramePr>
          <p:nvPr>
            <p:ph idx="1"/>
            <p:extLst>
              <p:ext uri="{D42A27DB-BD31-4B8C-83A1-F6EECF244321}">
                <p14:modId xmlns:p14="http://schemas.microsoft.com/office/powerpoint/2010/main" val="4177299353"/>
              </p:ext>
            </p:extLst>
          </p:nvPr>
        </p:nvGraphicFramePr>
        <p:xfrm>
          <a:off x="746760" y="1428170"/>
          <a:ext cx="10515600" cy="455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16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A7BC"/>
                </a:solidFill>
              </a:rPr>
              <a:t>Strategies for Managing Pain</a:t>
            </a:r>
            <a:endParaRPr lang="en-US" dirty="0"/>
          </a:p>
        </p:txBody>
      </p:sp>
      <p:sp>
        <p:nvSpPr>
          <p:cNvPr id="3" name="Content Placeholder 2"/>
          <p:cNvSpPr>
            <a:spLocks noGrp="1"/>
          </p:cNvSpPr>
          <p:nvPr>
            <p:ph idx="1"/>
          </p:nvPr>
        </p:nvSpPr>
        <p:spPr>
          <a:xfrm>
            <a:off x="838200" y="1494550"/>
            <a:ext cx="7280189" cy="4654002"/>
          </a:xfrm>
        </p:spPr>
        <p:txBody>
          <a:bodyPr>
            <a:normAutofit/>
          </a:bodyPr>
          <a:lstStyle/>
          <a:p>
            <a:r>
              <a:rPr lang="en-US" altLang="en-US" sz="2800" dirty="0">
                <a:latin typeface="+mn-lt"/>
              </a:rPr>
              <a:t>M</a:t>
            </a:r>
            <a:r>
              <a:rPr lang="en-US" altLang="en-US" sz="2800" dirty="0"/>
              <a:t>edications</a:t>
            </a:r>
          </a:p>
          <a:p>
            <a:r>
              <a:rPr lang="en-US" altLang="en-US" sz="2800" dirty="0"/>
              <a:t>Physical/Occupational Therapy- sensory retraining </a:t>
            </a:r>
          </a:p>
          <a:p>
            <a:r>
              <a:rPr lang="en-US" altLang="en-US" sz="2800" dirty="0"/>
              <a:t>Counseling, Education</a:t>
            </a:r>
          </a:p>
          <a:p>
            <a:r>
              <a:rPr lang="en-US" altLang="en-US" sz="2800" dirty="0"/>
              <a:t>Mind Body Medicine, Relaxation, Stress Management</a:t>
            </a:r>
          </a:p>
          <a:p>
            <a:r>
              <a:rPr lang="en-US" altLang="en-US" sz="2800" dirty="0"/>
              <a:t>“Alternative and Complimentary” Therapy : </a:t>
            </a:r>
          </a:p>
          <a:p>
            <a:pPr lvl="1"/>
            <a:r>
              <a:rPr lang="en-US" altLang="en-US" dirty="0"/>
              <a:t>Acupuncture</a:t>
            </a:r>
          </a:p>
          <a:p>
            <a:pPr lvl="1"/>
            <a:r>
              <a:rPr lang="en-US" altLang="en-US" dirty="0"/>
              <a:t>Massage Therapy</a:t>
            </a:r>
          </a:p>
          <a:p>
            <a:pPr marL="457200" lvl="1" indent="0">
              <a:buNone/>
            </a:pPr>
            <a:endParaRPr lang="en-US" altLang="en-US" dirty="0"/>
          </a:p>
          <a:p>
            <a:pPr lvl="1"/>
            <a:endParaRPr lang="en-US" altLang="en-US" dirty="0"/>
          </a:p>
          <a:p>
            <a:pPr marL="457200" lvl="1" indent="0">
              <a:buNone/>
            </a:pPr>
            <a:endParaRPr lang="en-US" dirty="0"/>
          </a:p>
        </p:txBody>
      </p:sp>
      <p:pic>
        <p:nvPicPr>
          <p:cNvPr id="4" name="Picture 3" descr="A person holding the hands up&#10;&#10;Description automatically generated with low confidence">
            <a:extLst>
              <a:ext uri="{FF2B5EF4-FFF2-40B4-BE49-F238E27FC236}">
                <a16:creationId xmlns:a16="http://schemas.microsoft.com/office/drawing/2014/main" id="{19F54C78-D534-41FA-B324-486E5F162904}"/>
              </a:ext>
            </a:extLst>
          </p:cNvPr>
          <p:cNvPicPr>
            <a:picLocks noChangeAspect="1"/>
          </p:cNvPicPr>
          <p:nvPr/>
        </p:nvPicPr>
        <p:blipFill rotWithShape="1">
          <a:blip r:embed="rId3"/>
          <a:srcRect l="16870" r="14314"/>
          <a:stretch/>
        </p:blipFill>
        <p:spPr>
          <a:xfrm>
            <a:off x="8019534" y="1691782"/>
            <a:ext cx="3586481" cy="3474436"/>
          </a:xfrm>
          <a:prstGeom prst="ellipse">
            <a:avLst/>
          </a:prstGeom>
        </p:spPr>
      </p:pic>
    </p:spTree>
    <p:extLst>
      <p:ext uri="{BB962C8B-B14F-4D97-AF65-F5344CB8AC3E}">
        <p14:creationId xmlns:p14="http://schemas.microsoft.com/office/powerpoint/2010/main" val="128093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A3BEB3-DC23-49DB-A34D-3E0FC98F28A2}"/>
              </a:ext>
            </a:extLst>
          </p:cNvPr>
          <p:cNvSpPr txBox="1"/>
          <p:nvPr/>
        </p:nvSpPr>
        <p:spPr>
          <a:xfrm>
            <a:off x="10566399" y="5881480"/>
            <a:ext cx="1621333" cy="719751"/>
          </a:xfrm>
          <a:prstGeom prst="rect">
            <a:avLst/>
          </a:prstGeom>
          <a:solidFill>
            <a:schemeClr val="bg1"/>
          </a:solidFill>
        </p:spPr>
        <p:txBody>
          <a:bodyPr wrap="square" rtlCol="0">
            <a:spAutoFit/>
          </a:bodyPr>
          <a:lstStyle/>
          <a:p>
            <a:endParaRPr lang="en-US" dirty="0"/>
          </a:p>
        </p:txBody>
      </p:sp>
      <p:grpSp>
        <p:nvGrpSpPr>
          <p:cNvPr id="14" name="Group 13"/>
          <p:cNvGrpSpPr/>
          <p:nvPr/>
        </p:nvGrpSpPr>
        <p:grpSpPr>
          <a:xfrm>
            <a:off x="-1608074" y="-838276"/>
            <a:ext cx="9820148" cy="7595872"/>
            <a:chOff x="-2412111" y="-1148826"/>
            <a:chExt cx="14730222" cy="11435826"/>
          </a:xfrm>
          <a:solidFill>
            <a:srgbClr val="00A7BC"/>
          </a:solidFill>
        </p:grpSpPr>
        <p:sp>
          <p:nvSpPr>
            <p:cNvPr id="15" name="Rectangle 14"/>
            <p:cNvSpPr/>
            <p:nvPr/>
          </p:nvSpPr>
          <p:spPr>
            <a:xfrm>
              <a:off x="0" y="0"/>
              <a:ext cx="2438400" cy="10287000"/>
            </a:xfrm>
            <a:prstGeom prst="rect">
              <a:avLst/>
            </a:prstGeom>
            <a:solidFill>
              <a:srgbClr val="EAD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Myriad Pro"/>
                <a:ea typeface="+mn-ea"/>
                <a:cs typeface="+mn-cs"/>
              </a:endParaRPr>
            </a:p>
          </p:txBody>
        </p:sp>
        <p:sp>
          <p:nvSpPr>
            <p:cNvPr id="16" name="Isosceles Triangle 15"/>
            <p:cNvSpPr/>
            <p:nvPr/>
          </p:nvSpPr>
          <p:spPr>
            <a:xfrm rot="18903627">
              <a:off x="-2412111" y="-1148826"/>
              <a:ext cx="14730222" cy="7461315"/>
            </a:xfrm>
            <a:prstGeom prst="triangle">
              <a:avLst>
                <a:gd name="adj" fmla="val 49485"/>
              </a:avLst>
            </a:prstGeom>
            <a:solidFill>
              <a:srgbClr val="EAD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Myriad Pro"/>
                <a:ea typeface="+mn-ea"/>
                <a:cs typeface="+mn-cs"/>
              </a:endParaRPr>
            </a:p>
          </p:txBody>
        </p:sp>
      </p:grpSp>
      <p:grpSp>
        <p:nvGrpSpPr>
          <p:cNvPr id="7" name="Group 7"/>
          <p:cNvGrpSpPr/>
          <p:nvPr/>
        </p:nvGrpSpPr>
        <p:grpSpPr>
          <a:xfrm>
            <a:off x="5844746" y="2017401"/>
            <a:ext cx="5568976" cy="4571809"/>
            <a:chOff x="27238" y="0"/>
            <a:chExt cx="7889869" cy="7650654"/>
          </a:xfrm>
        </p:grpSpPr>
        <p:sp>
          <p:nvSpPr>
            <p:cNvPr id="8" name="TextBox 8"/>
            <p:cNvSpPr txBox="1"/>
            <p:nvPr/>
          </p:nvSpPr>
          <p:spPr>
            <a:xfrm>
              <a:off x="27238" y="558255"/>
              <a:ext cx="7889869" cy="7092399"/>
            </a:xfrm>
            <a:prstGeom prst="rect">
              <a:avLst/>
            </a:prstGeom>
          </p:spPr>
          <p:txBody>
            <a:bodyPr lIns="0" tIns="0" rIns="0" bIns="0" rtlCol="0" anchor="t">
              <a:spAutoFit/>
            </a:bodyPr>
            <a:lstStyle/>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JUMPSTART – July 10</a:t>
              </a: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Managing Invisible Symptoms, Part I: Sleep &amp; Fatigue </a:t>
              </a:r>
              <a:endParaRPr kumimoji="0" lang="en-US" sz="22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COACHING – July 14</a:t>
              </a: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Caring For Your Energy</a:t>
              </a:r>
              <a:endParaRPr kumimoji="0" lang="en-US" sz="22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JUMPSTART – July 22</a:t>
              </a: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Managing Invisible Symptoms, Part II: Temperature Sensitivity, Pain, and Vision Problems</a:t>
              </a:r>
              <a:endParaRPr kumimoji="0" lang="en-US" sz="22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COACHING – July 27</a:t>
              </a: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Your Questions, Answered: Invisible Symptoms</a:t>
              </a:r>
              <a:endParaRPr kumimoji="0" lang="en-US" sz="22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p:txBody>
        </p:sp>
        <p:sp>
          <p:nvSpPr>
            <p:cNvPr id="9" name="AutoShape 9"/>
            <p:cNvSpPr/>
            <p:nvPr/>
          </p:nvSpPr>
          <p:spPr>
            <a:xfrm>
              <a:off x="6634862" y="0"/>
              <a:ext cx="1255007" cy="200841"/>
            </a:xfrm>
            <a:prstGeom prst="rect">
              <a:avLst/>
            </a:prstGeom>
            <a:solidFill>
              <a:srgbClr val="00A7BC"/>
            </a:solidFill>
          </p:spPr>
        </p:sp>
      </p:grpSp>
      <p:grpSp>
        <p:nvGrpSpPr>
          <p:cNvPr id="11" name="Group 11"/>
          <p:cNvGrpSpPr/>
          <p:nvPr/>
        </p:nvGrpSpPr>
        <p:grpSpPr>
          <a:xfrm>
            <a:off x="7561265" y="709613"/>
            <a:ext cx="3944935" cy="1521625"/>
            <a:chOff x="0" y="47625"/>
            <a:chExt cx="7889869" cy="3043253"/>
          </a:xfrm>
        </p:grpSpPr>
        <p:sp>
          <p:nvSpPr>
            <p:cNvPr id="12" name="TextBox 12"/>
            <p:cNvSpPr txBox="1"/>
            <p:nvPr/>
          </p:nvSpPr>
          <p:spPr>
            <a:xfrm>
              <a:off x="0" y="47625"/>
              <a:ext cx="7889869" cy="2051845"/>
            </a:xfrm>
            <a:prstGeom prst="rect">
              <a:avLst/>
            </a:prstGeom>
          </p:spPr>
          <p:txBody>
            <a:bodyPr lIns="0" tIns="0" rIns="0" bIns="0" rtlCol="0" anchor="t">
              <a:spAutoFit/>
            </a:bodyPr>
            <a:lstStyle/>
            <a:p>
              <a:pPr marL="0" marR="0" lvl="0" indent="0" algn="r" defTabSz="914400" rtl="0" eaLnBrk="1" fontAlgn="auto" latinLnBrk="0" hangingPunct="1">
                <a:lnSpc>
                  <a:spcPts val="4033"/>
                </a:lnSpc>
                <a:spcBef>
                  <a:spcPts val="0"/>
                </a:spcBef>
                <a:spcAft>
                  <a:spcPts val="0"/>
                </a:spcAft>
                <a:buClrTx/>
                <a:buSzTx/>
                <a:buFontTx/>
                <a:buNone/>
                <a:tabLst/>
                <a:defRPr/>
              </a:pPr>
              <a:r>
                <a:rPr kumimoji="0" lang="en-US" sz="3734" b="1" i="0" u="none" strike="noStrike" kern="1200" cap="none" spc="82" normalizeH="0" baseline="0" noProof="0" dirty="0">
                  <a:ln>
                    <a:noFill/>
                  </a:ln>
                  <a:solidFill>
                    <a:srgbClr val="00A7BC"/>
                  </a:solidFill>
                  <a:effectLst/>
                  <a:uLnTx/>
                  <a:uFillTx/>
                  <a:latin typeface="Myriad Pro" panose="020B0503030403020204" pitchFamily="34" charset="0"/>
                  <a:ea typeface="+mn-ea"/>
                  <a:cs typeface="+mn-cs"/>
                </a:rPr>
                <a:t>JULY</a:t>
              </a:r>
              <a:endParaRPr kumimoji="0" lang="en-US" sz="3700" b="1" i="0" u="none" strike="noStrike" kern="1200" cap="none" spc="81" normalizeH="0" baseline="0" noProof="0" dirty="0">
                <a:ln>
                  <a:noFill/>
                </a:ln>
                <a:solidFill>
                  <a:srgbClr val="00A7BC"/>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4033"/>
                </a:lnSpc>
                <a:spcBef>
                  <a:spcPts val="0"/>
                </a:spcBef>
                <a:spcAft>
                  <a:spcPts val="0"/>
                </a:spcAft>
                <a:buClrTx/>
                <a:buSzTx/>
                <a:buFontTx/>
                <a:buNone/>
                <a:tabLst/>
                <a:defRPr/>
              </a:pPr>
              <a:r>
                <a:rPr kumimoji="0" lang="en-US" sz="3700" b="1" i="0" u="none" strike="noStrike" kern="1200" cap="none" spc="81" normalizeH="0" baseline="0" noProof="0" dirty="0">
                  <a:ln>
                    <a:noFill/>
                  </a:ln>
                  <a:solidFill>
                    <a:srgbClr val="00A7BC"/>
                  </a:solidFill>
                  <a:effectLst/>
                  <a:uLnTx/>
                  <a:uFillTx/>
                  <a:latin typeface="Myriad Pro" panose="020B0503030403020204" pitchFamily="34" charset="0"/>
                  <a:ea typeface="+mn-ea"/>
                  <a:cs typeface="+mn-cs"/>
                </a:rPr>
                <a:t>PROGRAMS</a:t>
              </a:r>
            </a:p>
          </p:txBody>
        </p:sp>
        <p:sp>
          <p:nvSpPr>
            <p:cNvPr id="13" name="TextBox 13"/>
            <p:cNvSpPr txBox="1"/>
            <p:nvPr/>
          </p:nvSpPr>
          <p:spPr>
            <a:xfrm>
              <a:off x="0" y="2347083"/>
              <a:ext cx="7889869" cy="743795"/>
            </a:xfrm>
            <a:prstGeom prst="rect">
              <a:avLst/>
            </a:prstGeom>
          </p:spPr>
          <p:txBody>
            <a:bodyPr lIns="0" tIns="0" rIns="0" bIns="0" rtlCol="0" anchor="t">
              <a:spAutoFit/>
            </a:bodyPr>
            <a:lstStyle/>
            <a:p>
              <a:pPr marL="0" marR="0" lvl="0" indent="0" algn="r" defTabSz="914400" rtl="0" eaLnBrk="1" fontAlgn="auto" latinLnBrk="0" hangingPunct="1">
                <a:lnSpc>
                  <a:spcPts val="294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HelveticaNeueLT Std Lt Ext" panose="020B0503020202020204" pitchFamily="34" charset="0"/>
                <a:ea typeface="+mn-ea"/>
                <a:cs typeface="+mn-cs"/>
              </a:endParaRPr>
            </a:p>
          </p:txBody>
        </p:sp>
      </p:grpSp>
      <p:sp>
        <p:nvSpPr>
          <p:cNvPr id="17" name="TextBox 23">
            <a:extLst>
              <a:ext uri="{FF2B5EF4-FFF2-40B4-BE49-F238E27FC236}">
                <a16:creationId xmlns:a16="http://schemas.microsoft.com/office/drawing/2014/main" id="{03FCFFB4-A920-4C8F-A0C2-475EE2E00CD5}"/>
              </a:ext>
            </a:extLst>
          </p:cNvPr>
          <p:cNvSpPr txBox="1"/>
          <p:nvPr/>
        </p:nvSpPr>
        <p:spPr>
          <a:xfrm>
            <a:off x="4281148" y="6304547"/>
            <a:ext cx="3629703" cy="359073"/>
          </a:xfrm>
          <a:prstGeom prst="rect">
            <a:avLst/>
          </a:prstGeom>
        </p:spPr>
        <p:txBody>
          <a:bodyPr lIns="0" tIns="0" rIns="0" bIns="0" rtlCol="0" anchor="t">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A7BC"/>
                </a:solidFill>
                <a:effectLst/>
                <a:uLnTx/>
                <a:uFillTx/>
                <a:latin typeface="HelveticaNeueLT Std Lt Ext" panose="020B0503020202020204" pitchFamily="34" charset="0"/>
                <a:ea typeface="+mn-ea"/>
                <a:cs typeface="+mn-cs"/>
              </a:rPr>
              <a:t>CanDo-MS.org</a:t>
            </a:r>
          </a:p>
        </p:txBody>
      </p:sp>
      <p:pic>
        <p:nvPicPr>
          <p:cNvPr id="19" name="Picture 18" descr="A rock in the water&#10;&#10;Description automatically generated with low confidence">
            <a:extLst>
              <a:ext uri="{FF2B5EF4-FFF2-40B4-BE49-F238E27FC236}">
                <a16:creationId xmlns:a16="http://schemas.microsoft.com/office/drawing/2014/main" id="{F932AA51-F54E-4848-A9E1-B09AD5381E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156" b="1410"/>
          <a:stretch/>
        </p:blipFill>
        <p:spPr>
          <a:xfrm>
            <a:off x="1101415" y="1133181"/>
            <a:ext cx="4577134" cy="4563815"/>
          </a:xfrm>
          <a:prstGeom prst="rect">
            <a:avLst/>
          </a:prstGeom>
        </p:spPr>
      </p:pic>
      <p:cxnSp>
        <p:nvCxnSpPr>
          <p:cNvPr id="4" name="Straight Connector 3">
            <a:extLst>
              <a:ext uri="{FF2B5EF4-FFF2-40B4-BE49-F238E27FC236}">
                <a16:creationId xmlns:a16="http://schemas.microsoft.com/office/drawing/2014/main" id="{542A7B6D-C173-4E52-BFF5-977FBB8A9168}"/>
              </a:ext>
            </a:extLst>
          </p:cNvPr>
          <p:cNvCxnSpPr>
            <a:cxnSpLocks/>
          </p:cNvCxnSpPr>
          <p:nvPr/>
        </p:nvCxnSpPr>
        <p:spPr>
          <a:xfrm>
            <a:off x="0" y="6842098"/>
            <a:ext cx="12192000" cy="0"/>
          </a:xfrm>
          <a:prstGeom prst="line">
            <a:avLst/>
          </a:prstGeom>
          <a:ln w="38100">
            <a:solidFill>
              <a:srgbClr val="00A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910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Relationships</a:t>
            </a:r>
          </a:p>
        </p:txBody>
      </p:sp>
      <p:sp>
        <p:nvSpPr>
          <p:cNvPr id="3" name="Content Placeholder 2"/>
          <p:cNvSpPr>
            <a:spLocks noGrp="1"/>
          </p:cNvSpPr>
          <p:nvPr>
            <p:ph idx="1"/>
          </p:nvPr>
        </p:nvSpPr>
        <p:spPr>
          <a:xfrm>
            <a:off x="838200" y="1494550"/>
            <a:ext cx="10515600" cy="4351338"/>
          </a:xfrm>
        </p:spPr>
        <p:txBody>
          <a:bodyPr>
            <a:normAutofit/>
          </a:bodyPr>
          <a:lstStyle/>
          <a:p>
            <a:r>
              <a:rPr lang="en-US" dirty="0"/>
              <a:t>Can affect many types of relationships and in many different ways</a:t>
            </a:r>
          </a:p>
          <a:p>
            <a:pPr lvl="1"/>
            <a:r>
              <a:rPr lang="en-US" dirty="0"/>
              <a:t>Family</a:t>
            </a:r>
          </a:p>
          <a:p>
            <a:pPr lvl="2"/>
            <a:r>
              <a:rPr lang="en-US" dirty="0"/>
              <a:t>Wife/husband/partner</a:t>
            </a:r>
          </a:p>
          <a:p>
            <a:pPr lvl="2"/>
            <a:r>
              <a:rPr lang="en-US" dirty="0"/>
              <a:t>Children</a:t>
            </a:r>
          </a:p>
          <a:p>
            <a:pPr lvl="2"/>
            <a:r>
              <a:rPr lang="en-US" dirty="0"/>
              <a:t>Extended family</a:t>
            </a:r>
          </a:p>
          <a:p>
            <a:pPr lvl="1"/>
            <a:r>
              <a:rPr lang="en-US" dirty="0"/>
              <a:t>Friends</a:t>
            </a:r>
          </a:p>
          <a:p>
            <a:pPr lvl="1"/>
            <a:r>
              <a:rPr lang="en-US" dirty="0"/>
              <a:t>Work</a:t>
            </a:r>
          </a:p>
          <a:p>
            <a:pPr lvl="1"/>
            <a:r>
              <a:rPr lang="en-US" dirty="0"/>
              <a:t>Other social relationships</a:t>
            </a:r>
          </a:p>
          <a:p>
            <a:r>
              <a:rPr lang="en-US" dirty="0"/>
              <a:t>Communicating invisible symptoms begins with good communication skills</a:t>
            </a:r>
          </a:p>
          <a:p>
            <a:pPr lvl="1"/>
            <a:r>
              <a:rPr lang="en-US" dirty="0">
                <a:hlinkClick r:id="rId3"/>
              </a:rPr>
              <a:t>Can Do-Relationships &amp; Communications</a:t>
            </a:r>
            <a:endParaRPr lang="en-US" dirty="0"/>
          </a:p>
          <a:p>
            <a:pPr lvl="1"/>
            <a:endParaRPr lang="en-US" dirty="0"/>
          </a:p>
        </p:txBody>
      </p:sp>
    </p:spTree>
    <p:extLst>
      <p:ext uri="{BB962C8B-B14F-4D97-AF65-F5344CB8AC3E}">
        <p14:creationId xmlns:p14="http://schemas.microsoft.com/office/powerpoint/2010/main" val="77359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Communicate Your Needs</a:t>
            </a:r>
          </a:p>
        </p:txBody>
      </p:sp>
      <p:sp>
        <p:nvSpPr>
          <p:cNvPr id="3" name="Content Placeholder 2"/>
          <p:cNvSpPr>
            <a:spLocks noGrp="1"/>
          </p:cNvSpPr>
          <p:nvPr>
            <p:ph idx="1"/>
          </p:nvPr>
        </p:nvSpPr>
        <p:spPr>
          <a:xfrm>
            <a:off x="838200" y="1510315"/>
            <a:ext cx="10515600" cy="4351338"/>
          </a:xfrm>
        </p:spPr>
        <p:txBody>
          <a:bodyPr>
            <a:normAutofit lnSpcReduction="10000"/>
          </a:bodyPr>
          <a:lstStyle/>
          <a:p>
            <a:r>
              <a:rPr lang="en-US" dirty="0"/>
              <a:t>People most affected day to day</a:t>
            </a:r>
          </a:p>
          <a:p>
            <a:pPr lvl="1"/>
            <a:r>
              <a:rPr lang="en-US" dirty="0"/>
              <a:t>Partner</a:t>
            </a:r>
          </a:p>
          <a:p>
            <a:pPr lvl="2"/>
            <a:r>
              <a:rPr lang="en-US" dirty="0"/>
              <a:t>Make time (not during a crisis)</a:t>
            </a:r>
          </a:p>
          <a:p>
            <a:pPr lvl="2"/>
            <a:r>
              <a:rPr lang="en-US" dirty="0"/>
              <a:t>Attend appointments </a:t>
            </a:r>
          </a:p>
          <a:p>
            <a:pPr lvl="2"/>
            <a:r>
              <a:rPr lang="en-US" dirty="0"/>
              <a:t>Read resources</a:t>
            </a:r>
          </a:p>
          <a:p>
            <a:pPr lvl="2"/>
            <a:r>
              <a:rPr lang="en-US" dirty="0"/>
              <a:t>Attend support groups </a:t>
            </a:r>
          </a:p>
          <a:p>
            <a:pPr lvl="2"/>
            <a:r>
              <a:rPr lang="en-US" dirty="0"/>
              <a:t>Can Do MS Programs </a:t>
            </a:r>
            <a:r>
              <a:rPr lang="en-US" dirty="0">
                <a:hlinkClick r:id="rId3"/>
              </a:rPr>
              <a:t>cando-ms.org</a:t>
            </a:r>
            <a:endParaRPr lang="en-US" dirty="0"/>
          </a:p>
          <a:p>
            <a:pPr lvl="1"/>
            <a:r>
              <a:rPr lang="en-US" dirty="0">
                <a:solidFill>
                  <a:schemeClr val="accent6"/>
                </a:solidFill>
              </a:rPr>
              <a:t>Children</a:t>
            </a:r>
          </a:p>
          <a:p>
            <a:pPr lvl="2"/>
            <a:r>
              <a:rPr lang="en-US" dirty="0">
                <a:solidFill>
                  <a:schemeClr val="accent6"/>
                </a:solidFill>
              </a:rPr>
              <a:t>Age appropriate information </a:t>
            </a:r>
          </a:p>
          <a:p>
            <a:pPr lvl="3"/>
            <a:r>
              <a:rPr lang="en-US" dirty="0">
                <a:solidFill>
                  <a:schemeClr val="accent6"/>
                </a:solidFill>
                <a:hlinkClick r:id="rId4"/>
              </a:rPr>
              <a:t>Keep </a:t>
            </a:r>
            <a:r>
              <a:rPr lang="en-US" dirty="0" err="1">
                <a:solidFill>
                  <a:schemeClr val="accent6"/>
                </a:solidFill>
                <a:hlinkClick r:id="rId4"/>
              </a:rPr>
              <a:t>S'myelin</a:t>
            </a:r>
            <a:r>
              <a:rPr lang="en-US" dirty="0">
                <a:solidFill>
                  <a:schemeClr val="accent6"/>
                </a:solidFill>
                <a:hlinkClick r:id="rId4"/>
              </a:rPr>
              <a:t>-NMSS</a:t>
            </a:r>
            <a:endParaRPr lang="en-US" dirty="0">
              <a:solidFill>
                <a:schemeClr val="accent6"/>
              </a:solidFill>
            </a:endParaRPr>
          </a:p>
          <a:p>
            <a:pPr lvl="3"/>
            <a:r>
              <a:rPr lang="en-US" dirty="0">
                <a:solidFill>
                  <a:schemeClr val="accent6"/>
                </a:solidFill>
                <a:hlinkClick r:id="rId5"/>
              </a:rPr>
              <a:t>Mommy's Story</a:t>
            </a:r>
            <a:r>
              <a:rPr lang="en-US" dirty="0">
                <a:solidFill>
                  <a:schemeClr val="accent6"/>
                </a:solidFill>
              </a:rPr>
              <a:t>, </a:t>
            </a:r>
            <a:r>
              <a:rPr lang="en-US" dirty="0">
                <a:solidFill>
                  <a:schemeClr val="accent6"/>
                </a:solidFill>
                <a:hlinkClick r:id="rId6"/>
              </a:rPr>
              <a:t>Daddy's Story</a:t>
            </a:r>
            <a:endParaRPr lang="en-US" dirty="0">
              <a:solidFill>
                <a:schemeClr val="accent6"/>
              </a:solidFill>
            </a:endParaRPr>
          </a:p>
          <a:p>
            <a:pPr lvl="2"/>
            <a:r>
              <a:rPr lang="en-US" dirty="0">
                <a:solidFill>
                  <a:schemeClr val="accent6"/>
                </a:solidFill>
              </a:rPr>
              <a:t>Proactive Communication</a:t>
            </a:r>
          </a:p>
          <a:p>
            <a:pPr lvl="3"/>
            <a:r>
              <a:rPr lang="en-US" dirty="0">
                <a:solidFill>
                  <a:schemeClr val="accent6"/>
                </a:solidFill>
              </a:rPr>
              <a:t>Don’t wait for them to approach you</a:t>
            </a:r>
          </a:p>
          <a:p>
            <a:pPr marL="1371600" lvl="3" indent="0">
              <a:buNone/>
            </a:pPr>
            <a:endParaRPr lang="en-US" dirty="0">
              <a:solidFill>
                <a:schemeClr val="accent6"/>
              </a:solidFill>
            </a:endParaRPr>
          </a:p>
          <a:p>
            <a:pPr lvl="2"/>
            <a:endParaRPr lang="en-US" dirty="0">
              <a:solidFill>
                <a:schemeClr val="accent6"/>
              </a:solidFill>
            </a:endParaRPr>
          </a:p>
          <a:p>
            <a:pPr lvl="2"/>
            <a:endParaRPr lang="en-US" dirty="0">
              <a:solidFill>
                <a:schemeClr val="accent6"/>
              </a:solidFill>
            </a:endParaRPr>
          </a:p>
        </p:txBody>
      </p:sp>
    </p:spTree>
    <p:extLst>
      <p:ext uri="{BB962C8B-B14F-4D97-AF65-F5344CB8AC3E}">
        <p14:creationId xmlns:p14="http://schemas.microsoft.com/office/powerpoint/2010/main" val="426298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Needs Beyond Family</a:t>
            </a:r>
          </a:p>
        </p:txBody>
      </p:sp>
      <p:sp>
        <p:nvSpPr>
          <p:cNvPr id="3" name="Content Placeholder 2"/>
          <p:cNvSpPr>
            <a:spLocks noGrp="1"/>
          </p:cNvSpPr>
          <p:nvPr>
            <p:ph idx="1"/>
          </p:nvPr>
        </p:nvSpPr>
        <p:spPr/>
        <p:txBody>
          <a:bodyPr/>
          <a:lstStyle/>
          <a:p>
            <a:r>
              <a:rPr lang="en-US" dirty="0"/>
              <a:t>To what extent the relationship might be affected by symptoms? </a:t>
            </a:r>
          </a:p>
          <a:p>
            <a:r>
              <a:rPr lang="en-US" dirty="0"/>
              <a:t>Friends</a:t>
            </a:r>
          </a:p>
          <a:p>
            <a:pPr lvl="1"/>
            <a:r>
              <a:rPr lang="en-US" dirty="0"/>
              <a:t>Who needs to know and what do they need to know?</a:t>
            </a:r>
          </a:p>
          <a:p>
            <a:pPr lvl="2"/>
            <a:r>
              <a:rPr lang="en-US" dirty="0"/>
              <a:t>Close friends</a:t>
            </a:r>
          </a:p>
          <a:p>
            <a:pPr lvl="2"/>
            <a:r>
              <a:rPr lang="en-US" dirty="0"/>
              <a:t>Casual Acquaintances</a:t>
            </a:r>
          </a:p>
          <a:p>
            <a:r>
              <a:rPr lang="en-US" dirty="0"/>
              <a:t>Work</a:t>
            </a:r>
          </a:p>
          <a:p>
            <a:pPr lvl="1"/>
            <a:r>
              <a:rPr lang="en-US" dirty="0"/>
              <a:t>If/When to disclose (</a:t>
            </a:r>
            <a:r>
              <a:rPr lang="en-US" dirty="0">
                <a:hlinkClick r:id="rId3"/>
              </a:rPr>
              <a:t>Work Disclosure-NMSS</a:t>
            </a:r>
            <a:r>
              <a:rPr lang="en-US" dirty="0"/>
              <a:t>)</a:t>
            </a:r>
          </a:p>
          <a:p>
            <a:pPr lvl="1"/>
            <a:r>
              <a:rPr lang="en-US" dirty="0"/>
              <a:t>Proactive and Interactive Process (</a:t>
            </a:r>
            <a:r>
              <a:rPr lang="en-US" dirty="0">
                <a:hlinkClick r:id="rId4"/>
              </a:rPr>
              <a:t>Working with MS-Can Do</a:t>
            </a:r>
            <a:r>
              <a:rPr lang="en-US" dirty="0"/>
              <a:t>)</a:t>
            </a:r>
          </a:p>
          <a:p>
            <a:pPr lvl="1"/>
            <a:endParaRPr lang="en-US" dirty="0"/>
          </a:p>
          <a:p>
            <a:pPr lvl="1"/>
            <a:endParaRPr lang="en-US" dirty="0"/>
          </a:p>
          <a:p>
            <a:pPr lvl="2"/>
            <a:endParaRPr lang="en-US" dirty="0"/>
          </a:p>
          <a:p>
            <a:pPr lvl="1"/>
            <a:endParaRPr lang="en-US" dirty="0"/>
          </a:p>
        </p:txBody>
      </p:sp>
    </p:spTree>
    <p:extLst>
      <p:ext uri="{BB962C8B-B14F-4D97-AF65-F5344CB8AC3E}">
        <p14:creationId xmlns:p14="http://schemas.microsoft.com/office/powerpoint/2010/main" val="393394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80531" cy="1325563"/>
          </a:xfrm>
        </p:spPr>
        <p:txBody>
          <a:bodyPr/>
          <a:lstStyle/>
          <a:p>
            <a:r>
              <a:rPr lang="en-US" dirty="0"/>
              <a:t>Communicating with Your Healthcare Team</a:t>
            </a:r>
          </a:p>
        </p:txBody>
      </p:sp>
      <p:sp>
        <p:nvSpPr>
          <p:cNvPr id="3" name="Content Placeholder 2"/>
          <p:cNvSpPr>
            <a:spLocks noGrp="1"/>
          </p:cNvSpPr>
          <p:nvPr>
            <p:ph idx="1"/>
          </p:nvPr>
        </p:nvSpPr>
        <p:spPr/>
        <p:txBody>
          <a:bodyPr/>
          <a:lstStyle/>
          <a:p>
            <a:r>
              <a:rPr lang="en-US" dirty="0"/>
              <a:t>Assertive Communication!</a:t>
            </a:r>
          </a:p>
          <a:p>
            <a:pPr lvl="1"/>
            <a:r>
              <a:rPr lang="en-US" dirty="0"/>
              <a:t>Prepared and Proactive</a:t>
            </a:r>
          </a:p>
          <a:p>
            <a:pPr lvl="2"/>
            <a:r>
              <a:rPr lang="en-US" dirty="0"/>
              <a:t>Learn and know yourself and your symptoms</a:t>
            </a:r>
          </a:p>
          <a:p>
            <a:pPr lvl="3"/>
            <a:r>
              <a:rPr lang="en-US" dirty="0"/>
              <a:t>Monitor you experience of invisible symptoms</a:t>
            </a:r>
          </a:p>
          <a:p>
            <a:pPr lvl="2"/>
            <a:r>
              <a:rPr lang="en-US" dirty="0"/>
              <a:t>Make a list of changes as they occur</a:t>
            </a:r>
          </a:p>
          <a:p>
            <a:pPr lvl="3"/>
            <a:r>
              <a:rPr lang="en-US" dirty="0"/>
              <a:t>New symptoms</a:t>
            </a:r>
          </a:p>
          <a:p>
            <a:pPr lvl="3"/>
            <a:r>
              <a:rPr lang="en-US" dirty="0"/>
              <a:t>Worsening symptoms</a:t>
            </a:r>
          </a:p>
          <a:p>
            <a:pPr lvl="1"/>
            <a:r>
              <a:rPr lang="en-US" dirty="0"/>
              <a:t>Tell them about any changes in mood</a:t>
            </a:r>
          </a:p>
          <a:p>
            <a:pPr lvl="1"/>
            <a:r>
              <a:rPr lang="en-US" dirty="0"/>
              <a:t>Ask partner to share what they have noticed</a:t>
            </a:r>
          </a:p>
          <a:p>
            <a:pPr lvl="1"/>
            <a:r>
              <a:rPr lang="en-US" b="1" i="1" u="sng" dirty="0"/>
              <a:t>Invisible does not mean imagined and/or untreatable!</a:t>
            </a:r>
          </a:p>
          <a:p>
            <a:pPr lvl="1"/>
            <a:endParaRPr lang="en-US" dirty="0"/>
          </a:p>
        </p:txBody>
      </p:sp>
    </p:spTree>
    <p:extLst>
      <p:ext uri="{BB962C8B-B14F-4D97-AF65-F5344CB8AC3E}">
        <p14:creationId xmlns:p14="http://schemas.microsoft.com/office/powerpoint/2010/main" val="408353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hlinkClick r:id="rId3"/>
              </a:rPr>
              <a:t>https://www.nationalmssociety.org/</a:t>
            </a:r>
            <a:endParaRPr lang="en-US" dirty="0"/>
          </a:p>
          <a:p>
            <a:r>
              <a:rPr lang="en-US" dirty="0">
                <a:hlinkClick r:id="rId4"/>
              </a:rPr>
              <a:t>https://mymsaa.org/</a:t>
            </a:r>
            <a:endParaRPr lang="en-US" dirty="0"/>
          </a:p>
          <a:p>
            <a:r>
              <a:rPr lang="en-US" dirty="0">
                <a:hlinkClick r:id="rId5"/>
              </a:rPr>
              <a:t>https://www.cando-ms.org/</a:t>
            </a:r>
            <a:endParaRPr lang="en-US" dirty="0"/>
          </a:p>
          <a:p>
            <a:pPr marL="0" indent="0">
              <a:buNone/>
            </a:pPr>
            <a:endParaRPr lang="en-US" dirty="0"/>
          </a:p>
        </p:txBody>
      </p:sp>
    </p:spTree>
    <p:extLst>
      <p:ext uri="{BB962C8B-B14F-4D97-AF65-F5344CB8AC3E}">
        <p14:creationId xmlns:p14="http://schemas.microsoft.com/office/powerpoint/2010/main" val="2170647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A7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5778-52D6-4731-A712-C561DCA4B3AE}"/>
              </a:ext>
            </a:extLst>
          </p:cNvPr>
          <p:cNvSpPr>
            <a:spLocks noGrp="1"/>
          </p:cNvSpPr>
          <p:nvPr>
            <p:ph type="title"/>
          </p:nvPr>
        </p:nvSpPr>
        <p:spPr>
          <a:xfrm>
            <a:off x="7608993" y="762038"/>
            <a:ext cx="4210830" cy="862989"/>
          </a:xfrm>
        </p:spPr>
        <p:txBody>
          <a:bodyPr vert="horz" lIns="91440" tIns="45720" rIns="91440" bIns="45720" rtlCol="0" anchor="b">
            <a:normAutofit/>
          </a:bodyPr>
          <a:lstStyle/>
          <a:p>
            <a:r>
              <a:rPr lang="en-US" dirty="0">
                <a:latin typeface="+mj-lt"/>
              </a:rPr>
              <a:t>Key Take-Aways</a:t>
            </a:r>
          </a:p>
        </p:txBody>
      </p:sp>
      <p:sp>
        <p:nvSpPr>
          <p:cNvPr id="18" name="Freeform: Shape 1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3498AF8B-C63B-4EC8-A5AC-AD5424A81CED}"/>
              </a:ext>
            </a:extLst>
          </p:cNvPr>
          <p:cNvPicPr>
            <a:picLocks noChangeAspect="1"/>
          </p:cNvPicPr>
          <p:nvPr/>
        </p:nvPicPr>
        <p:blipFill rotWithShape="1">
          <a:blip r:embed="rId3"/>
          <a:srcRect l="21742" r="1036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cxnSp>
        <p:nvCxnSpPr>
          <p:cNvPr id="21" name="Straight Connector 20">
            <a:extLst>
              <a:ext uri="{FF2B5EF4-FFF2-40B4-BE49-F238E27FC236}">
                <a16:creationId xmlns:a16="http://schemas.microsoft.com/office/drawing/2014/main" id="{FFCB2734-14B9-419C-91BE-6FB4A68AEEF2}"/>
              </a:ext>
            </a:extLst>
          </p:cNvPr>
          <p:cNvCxnSpPr/>
          <p:nvPr/>
        </p:nvCxnSpPr>
        <p:spPr>
          <a:xfrm>
            <a:off x="7786838" y="1732547"/>
            <a:ext cx="37650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BDFDD41-7F3A-4D3B-A133-016175C1199E}"/>
              </a:ext>
            </a:extLst>
          </p:cNvPr>
          <p:cNvSpPr/>
          <p:nvPr/>
        </p:nvSpPr>
        <p:spPr>
          <a:xfrm>
            <a:off x="10231655" y="5467149"/>
            <a:ext cx="1857676" cy="1318655"/>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black and white logo&#10;&#10;Description automatically generated with low confidence">
            <a:extLst>
              <a:ext uri="{FF2B5EF4-FFF2-40B4-BE49-F238E27FC236}">
                <a16:creationId xmlns:a16="http://schemas.microsoft.com/office/drawing/2014/main" id="{C919E9FC-A5F3-417C-AC39-52264A5CAB79}"/>
              </a:ext>
            </a:extLst>
          </p:cNvPr>
          <p:cNvPicPr>
            <a:picLocks noChangeAspect="1"/>
          </p:cNvPicPr>
          <p:nvPr/>
        </p:nvPicPr>
        <p:blipFill>
          <a:blip r:embed="rId4"/>
          <a:stretch>
            <a:fillRect/>
          </a:stretch>
        </p:blipFill>
        <p:spPr>
          <a:xfrm>
            <a:off x="10626292" y="6037986"/>
            <a:ext cx="1315332" cy="539941"/>
          </a:xfrm>
          <a:prstGeom prst="rect">
            <a:avLst/>
          </a:prstGeom>
        </p:spPr>
      </p:pic>
      <p:sp>
        <p:nvSpPr>
          <p:cNvPr id="9" name="TextBox 8">
            <a:extLst>
              <a:ext uri="{FF2B5EF4-FFF2-40B4-BE49-F238E27FC236}">
                <a16:creationId xmlns:a16="http://schemas.microsoft.com/office/drawing/2014/main" id="{37A2490A-6593-46BD-97FC-8880E482D675}"/>
              </a:ext>
            </a:extLst>
          </p:cNvPr>
          <p:cNvSpPr txBox="1"/>
          <p:nvPr/>
        </p:nvSpPr>
        <p:spPr>
          <a:xfrm>
            <a:off x="7305262" y="1791112"/>
            <a:ext cx="4818291" cy="4801314"/>
          </a:xfrm>
          <a:prstGeom prst="rect">
            <a:avLst/>
          </a:prstGeom>
          <a:noFill/>
        </p:spPr>
        <p:txBody>
          <a:bodyPr wrap="square">
            <a:spAutoFit/>
          </a:bodyPr>
          <a:lstStyle/>
          <a:p>
            <a:pPr marL="342900" marR="0" indent="-342900">
              <a:spcAft>
                <a:spcPts val="1200"/>
              </a:spcAft>
              <a:buFont typeface="Arial" panose="020B0604020202020204" pitchFamily="34" charset="0"/>
              <a:buChar char="•"/>
            </a:pPr>
            <a:r>
              <a:rPr lang="en-US" sz="2800" dirty="0">
                <a:effectLst/>
                <a:ea typeface="Calibri" panose="020F0502020204030204" pitchFamily="34" charset="0"/>
              </a:rPr>
              <a:t>Invisible Symptoms are common and can affect one  another</a:t>
            </a:r>
          </a:p>
          <a:p>
            <a:pPr marL="342900" marR="0" indent="-342900">
              <a:spcAft>
                <a:spcPts val="1200"/>
              </a:spcAft>
              <a:buFont typeface="Arial" panose="020B0604020202020204" pitchFamily="34" charset="0"/>
              <a:buChar char="•"/>
            </a:pPr>
            <a:r>
              <a:rPr lang="en-US" sz="2800" dirty="0">
                <a:ea typeface="Calibri" panose="020F0502020204030204" pitchFamily="34" charset="0"/>
              </a:rPr>
              <a:t>Effective m</a:t>
            </a:r>
            <a:r>
              <a:rPr lang="en-US" sz="2800" dirty="0">
                <a:effectLst/>
                <a:ea typeface="Calibri" panose="020F0502020204030204" pitchFamily="34" charset="0"/>
              </a:rPr>
              <a:t>anagement strategies can  include a  multi-disciplinary wellness approach</a:t>
            </a:r>
          </a:p>
          <a:p>
            <a:pPr marL="342900" marR="0" indent="-342900">
              <a:spcAft>
                <a:spcPts val="1200"/>
              </a:spcAft>
              <a:buFont typeface="Arial" panose="020B0604020202020204" pitchFamily="34" charset="0"/>
              <a:buChar char="•"/>
            </a:pPr>
            <a:r>
              <a:rPr lang="en-US" sz="2800" dirty="0">
                <a:ea typeface="Calibri" panose="020F0502020204030204" pitchFamily="34" charset="0"/>
              </a:rPr>
              <a:t>Ask for help and use your support system</a:t>
            </a:r>
            <a:endParaRPr lang="en-US" sz="2800" dirty="0">
              <a:effectLst/>
              <a:ea typeface="Calibri" panose="020F0502020204030204" pitchFamily="34" charset="0"/>
            </a:endParaRPr>
          </a:p>
          <a:p>
            <a:pPr marL="342900" indent="-342900" algn="l">
              <a:buFont typeface="Arial" panose="020B0604020202020204" pitchFamily="34" charset="0"/>
              <a:buChar char="•"/>
            </a:pPr>
            <a:endParaRPr lang="en-US" sz="2400" dirty="0"/>
          </a:p>
        </p:txBody>
      </p:sp>
    </p:spTree>
    <p:extLst>
      <p:ext uri="{BB962C8B-B14F-4D97-AF65-F5344CB8AC3E}">
        <p14:creationId xmlns:p14="http://schemas.microsoft.com/office/powerpoint/2010/main" val="304885101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Cited Sources</a:t>
            </a:r>
          </a:p>
        </p:txBody>
      </p:sp>
      <p:sp>
        <p:nvSpPr>
          <p:cNvPr id="6" name="Content Placeholder 5">
            <a:extLst>
              <a:ext uri="{FF2B5EF4-FFF2-40B4-BE49-F238E27FC236}">
                <a16:creationId xmlns:a16="http://schemas.microsoft.com/office/drawing/2014/main" id="{07BBE118-E1D8-4EB0-B2D1-A7FBF0CEA50F}"/>
              </a:ext>
            </a:extLst>
          </p:cNvPr>
          <p:cNvSpPr>
            <a:spLocks noGrp="1"/>
          </p:cNvSpPr>
          <p:nvPr>
            <p:ph idx="1"/>
          </p:nvPr>
        </p:nvSpPr>
        <p:spPr/>
        <p:txBody>
          <a:bodyPr>
            <a:normAutofit lnSpcReduction="10000"/>
          </a:bodyPr>
          <a:lstStyle/>
          <a:p>
            <a:pPr marL="0" indent="0" algn="ctr" rtl="0" latinLnBrk="1" hangingPunct="0">
              <a:buNone/>
            </a:pPr>
            <a:r>
              <a:rPr lang="en-US" sz="1800" dirty="0">
                <a:solidFill>
                  <a:srgbClr val="3F3F3F"/>
                </a:solidFill>
              </a:rPr>
              <a:t>1 Adapted from: M</a:t>
            </a:r>
            <a:r>
              <a:rPr lang="en-US" sz="1800" i="1" dirty="0">
                <a:solidFill>
                  <a:srgbClr val="3F3F3F"/>
                </a:solidFill>
              </a:rPr>
              <a:t>y Cognitive Changes Because of Multiple Sclerosis </a:t>
            </a:r>
            <a:r>
              <a:rPr lang="en-US" sz="1800" dirty="0">
                <a:solidFill>
                  <a:srgbClr val="3F3F3F"/>
                </a:solidFill>
              </a:rPr>
              <a:t>by </a:t>
            </a:r>
            <a:r>
              <a:rPr lang="en-US" sz="1800" dirty="0">
                <a:solidFill>
                  <a:srgbClr val="3F3F3F"/>
                </a:solidFill>
                <a:hlinkClick r:id="rId3">
                  <a:extLst>
                    <a:ext uri="{A12FA001-AC4F-418D-AE19-62706E023703}">
                      <ahyp:hlinkClr xmlns:ahyp="http://schemas.microsoft.com/office/drawing/2018/hyperlinkcolor" val="tx"/>
                    </a:ext>
                  </a:extLst>
                </a:hlinkClick>
              </a:rPr>
              <a:t>Devin </a:t>
            </a:r>
            <a:r>
              <a:rPr lang="en-US" sz="1800" dirty="0" err="1">
                <a:solidFill>
                  <a:srgbClr val="3F3F3F"/>
                </a:solidFill>
                <a:hlinkClick r:id="rId3">
                  <a:extLst>
                    <a:ext uri="{A12FA001-AC4F-418D-AE19-62706E023703}">
                      <ahyp:hlinkClr xmlns:ahyp="http://schemas.microsoft.com/office/drawing/2018/hyperlinkcolor" val="tx"/>
                    </a:ext>
                  </a:extLst>
                </a:hlinkClick>
              </a:rPr>
              <a:t>Garlit</a:t>
            </a:r>
            <a:r>
              <a:rPr lang="en-US" sz="1800" dirty="0">
                <a:solidFill>
                  <a:srgbClr val="3F3F3F"/>
                </a:solidFill>
              </a:rPr>
              <a:t> April 13, 2017, </a:t>
            </a:r>
            <a:r>
              <a:rPr lang="en-US" sz="1800" dirty="0">
                <a:solidFill>
                  <a:srgbClr val="3F3F3F"/>
                </a:solidFill>
                <a:hlinkClick r:id="rId4"/>
              </a:rPr>
              <a:t>https://multiplesclerosis.net/living-with-ms/my-cognitive-changes-because-of-multiple-sclerosis/</a:t>
            </a:r>
            <a:endParaRPr lang="en-US" sz="1800" dirty="0">
              <a:solidFill>
                <a:srgbClr val="3F3F3F"/>
              </a:solidFill>
            </a:endParaRPr>
          </a:p>
          <a:p>
            <a:pPr marL="0" indent="0" algn="ctr" rtl="0" latinLnBrk="1" hangingPunct="0">
              <a:buNone/>
            </a:pPr>
            <a:endParaRPr lang="en-US" sz="1800" dirty="0">
              <a:solidFill>
                <a:srgbClr val="3F3F3F"/>
              </a:solidFill>
            </a:endParaRPr>
          </a:p>
          <a:p>
            <a:pPr marL="0" marR="0" indent="0" algn="ctr" defTabSz="914400" rtl="0" fontAlgn="auto" latinLnBrk="1" hangingPunct="0">
              <a:lnSpc>
                <a:spcPct val="100000"/>
              </a:lnSpc>
              <a:spcBef>
                <a:spcPts val="0"/>
              </a:spcBef>
              <a:spcAft>
                <a:spcPts val="0"/>
              </a:spcAft>
              <a:buClrTx/>
              <a:buSzTx/>
              <a:buFontTx/>
              <a:buNone/>
              <a:tabLst/>
            </a:pPr>
            <a:r>
              <a:rPr kumimoji="0" lang="en-US" sz="1800" i="0" strike="noStrike" cap="none" spc="0" normalizeH="0" baseline="0" dirty="0">
                <a:ln>
                  <a:noFill/>
                </a:ln>
                <a:solidFill>
                  <a:srgbClr val="3F3F3F"/>
                </a:solidFill>
                <a:effectLst/>
                <a:uFillTx/>
                <a:latin typeface="Myriad Pro"/>
                <a:ea typeface="Myriad Pro"/>
                <a:cs typeface="Myriad Pro"/>
                <a:sym typeface="Myriad Pro"/>
              </a:rPr>
              <a:t>2 </a:t>
            </a:r>
            <a:r>
              <a:rPr kumimoji="0" lang="en-US" sz="1800" b="0" i="0" u="none" strike="noStrike" cap="none" spc="0" normalizeH="0" baseline="0" dirty="0">
                <a:ln>
                  <a:noFill/>
                </a:ln>
                <a:solidFill>
                  <a:srgbClr val="3F3F3F"/>
                </a:solidFill>
                <a:effectLst/>
                <a:uFillTx/>
                <a:sym typeface="Myriad Pro"/>
              </a:rPr>
              <a:t>Adapted from, “Am I Cognitively Impaired” by Prof G, </a:t>
            </a:r>
            <a:r>
              <a:rPr lang="en-US" sz="1800" dirty="0">
                <a:solidFill>
                  <a:srgbClr val="3F3F3F"/>
                </a:solidFill>
                <a:sym typeface="Myriad Pro"/>
                <a:hlinkClick r:id="rId5"/>
              </a:rPr>
              <a:t>https://multiple-sclerosis-research.org/2021/04/am-i-cognitively-impaired/</a:t>
            </a:r>
            <a:endParaRPr lang="en-US" sz="1800" dirty="0">
              <a:solidFill>
                <a:srgbClr val="3F3F3F"/>
              </a:solidFill>
              <a:sym typeface="Myriad Pro"/>
            </a:endParaRPr>
          </a:p>
          <a:p>
            <a:pPr marL="0" marR="0" indent="0" algn="ctr"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3F3F3F"/>
              </a:solidFill>
              <a:effectLst/>
              <a:uFillTx/>
              <a:sym typeface="Myriad Pro"/>
            </a:endParaRPr>
          </a:p>
          <a:p>
            <a:pPr marL="0" indent="0" algn="ctr" latinLnBrk="1" hangingPunct="0">
              <a:buNone/>
            </a:pPr>
            <a:r>
              <a:rPr kumimoji="0" lang="en-US" sz="1800" i="0" strike="noStrike" cap="none" spc="0" normalizeH="0" baseline="0" dirty="0">
                <a:ln>
                  <a:noFill/>
                </a:ln>
                <a:solidFill>
                  <a:srgbClr val="3F3F3F"/>
                </a:solidFill>
                <a:effectLst/>
                <a:uFillTx/>
                <a:latin typeface="Myriad Pro"/>
                <a:ea typeface="Myriad Pro"/>
                <a:cs typeface="Myriad Pro"/>
                <a:sym typeface="Myriad Pro"/>
              </a:rPr>
              <a:t>3 </a:t>
            </a:r>
            <a:r>
              <a:rPr lang="en-US" sz="1800" dirty="0">
                <a:solidFill>
                  <a:srgbClr val="3F3F3F"/>
                </a:solidFill>
              </a:rPr>
              <a:t>“Treatment and Management of Cognitive Dysfunction in Patients with Multiple Sclerosis” (Review article by DeLuca, </a:t>
            </a:r>
            <a:r>
              <a:rPr lang="en-US" sz="1800" dirty="0" err="1">
                <a:solidFill>
                  <a:srgbClr val="3F3F3F"/>
                </a:solidFill>
              </a:rPr>
              <a:t>Chiaravalloti</a:t>
            </a:r>
            <a:r>
              <a:rPr lang="en-US" sz="1800" dirty="0">
                <a:solidFill>
                  <a:srgbClr val="3F3F3F"/>
                </a:solidFill>
              </a:rPr>
              <a:t>, &amp; </a:t>
            </a:r>
            <a:r>
              <a:rPr lang="en-US" sz="1800" dirty="0" err="1">
                <a:solidFill>
                  <a:srgbClr val="3F3F3F"/>
                </a:solidFill>
              </a:rPr>
              <a:t>Sandruff</a:t>
            </a:r>
            <a:r>
              <a:rPr lang="en-US" sz="1800" dirty="0">
                <a:solidFill>
                  <a:srgbClr val="3F3F3F"/>
                </a:solidFill>
              </a:rPr>
              <a:t>, 2020)</a:t>
            </a:r>
          </a:p>
          <a:p>
            <a:pPr marL="0" indent="0" algn="ctr" latinLnBrk="1" hangingPunct="0">
              <a:buNone/>
            </a:pPr>
            <a:endParaRPr lang="en-US" sz="1800" dirty="0">
              <a:solidFill>
                <a:srgbClr val="3F3F3F"/>
              </a:solidFill>
            </a:endParaRPr>
          </a:p>
          <a:p>
            <a:pPr marL="0" indent="0" algn="ctr" latinLnBrk="1" hangingPunct="0">
              <a:buNone/>
            </a:pPr>
            <a:r>
              <a:rPr lang="en-US" sz="1800" dirty="0">
                <a:solidFill>
                  <a:srgbClr val="3F3F3F"/>
                </a:solidFill>
              </a:rPr>
              <a:t>4 “Mindfulness training for emotion dysregulation in multiple sclerosis: A pilot randomized controlled trial” (</a:t>
            </a:r>
            <a:r>
              <a:rPr lang="en-US" sz="1800" dirty="0" err="1">
                <a:solidFill>
                  <a:srgbClr val="3F3F3F"/>
                </a:solidFill>
              </a:rPr>
              <a:t>Schirda</a:t>
            </a:r>
            <a:r>
              <a:rPr lang="en-US" sz="1800" dirty="0">
                <a:solidFill>
                  <a:srgbClr val="3F3F3F"/>
                </a:solidFill>
              </a:rPr>
              <a:t> et al., 2020)</a:t>
            </a:r>
          </a:p>
          <a:p>
            <a:pPr marL="0" indent="0" algn="ctr" latinLnBrk="1" hangingPunct="0">
              <a:buNone/>
            </a:pPr>
            <a:endParaRPr lang="en-US" sz="1800" dirty="0">
              <a:solidFill>
                <a:srgbClr val="3F3F3F"/>
              </a:solidFill>
            </a:endParaRPr>
          </a:p>
          <a:p>
            <a:pPr marL="0" indent="0" algn="ctr" latinLnBrk="1" hangingPunct="0">
              <a:buNone/>
            </a:pPr>
            <a:r>
              <a:rPr lang="en-US" sz="1800" dirty="0">
                <a:solidFill>
                  <a:srgbClr val="3F3F3F"/>
                </a:solidFill>
              </a:rPr>
              <a:t>5 Emotion Regulation Skills Training for People with MS and Support Partners (unpublished study, Hughes, </a:t>
            </a:r>
            <a:r>
              <a:rPr lang="en-US" sz="1800" dirty="0" err="1">
                <a:solidFill>
                  <a:srgbClr val="3F3F3F"/>
                </a:solidFill>
              </a:rPr>
              <a:t>Beier</a:t>
            </a:r>
            <a:r>
              <a:rPr lang="en-US" sz="1800" dirty="0">
                <a:solidFill>
                  <a:srgbClr val="3F3F3F"/>
                </a:solidFill>
              </a:rPr>
              <a:t>, &amp; </a:t>
            </a:r>
            <a:r>
              <a:rPr lang="en-US" sz="1800" dirty="0" err="1">
                <a:solidFill>
                  <a:srgbClr val="3F3F3F"/>
                </a:solidFill>
              </a:rPr>
              <a:t>Botanov</a:t>
            </a:r>
            <a:r>
              <a:rPr lang="en-US" sz="1800" dirty="0">
                <a:solidFill>
                  <a:srgbClr val="3F3F3F"/>
                </a:solidFill>
              </a:rPr>
              <a:t>, 2020)</a:t>
            </a:r>
            <a:endParaRPr lang="en-US" sz="2800" dirty="0">
              <a:solidFill>
                <a:srgbClr val="3F3F3F"/>
              </a:solidFill>
            </a:endParaRPr>
          </a:p>
          <a:p>
            <a:pPr marL="0" indent="0" algn="ctr" latinLnBrk="1" hangingPunct="0">
              <a:buNone/>
            </a:pPr>
            <a:endParaRPr lang="en-US" sz="1800" dirty="0">
              <a:solidFill>
                <a:srgbClr val="3F3F3F"/>
              </a:solidFill>
            </a:endParaRPr>
          </a:p>
          <a:p>
            <a:pPr marL="0" indent="0" algn="ctr" latinLnBrk="1" hangingPunct="0">
              <a:buNone/>
            </a:pPr>
            <a:endParaRPr lang="en-US" sz="1800" dirty="0">
              <a:solidFill>
                <a:srgbClr val="3F3F3F"/>
              </a:solidFill>
            </a:endParaRPr>
          </a:p>
          <a:p>
            <a:pPr marL="0" indent="0" algn="ctr" rtl="0" latinLnBrk="1" hangingPunct="0">
              <a:buNone/>
            </a:pPr>
            <a:endParaRPr kumimoji="0" lang="en-US" sz="1800" i="0" strike="noStrike" cap="none" spc="0" normalizeH="0" baseline="0" dirty="0">
              <a:ln>
                <a:noFill/>
              </a:ln>
              <a:solidFill>
                <a:srgbClr val="3F3F3F"/>
              </a:solidFill>
              <a:effectLst/>
              <a:uFillTx/>
              <a:latin typeface="Myriad Pro"/>
              <a:ea typeface="Myriad Pro"/>
              <a:cs typeface="Myriad Pro"/>
              <a:sym typeface="Myriad Pro"/>
            </a:endParaRPr>
          </a:p>
          <a:p>
            <a:pPr lvl="1"/>
            <a:endParaRPr lang="en-US" dirty="0"/>
          </a:p>
        </p:txBody>
      </p:sp>
    </p:spTree>
    <p:extLst>
      <p:ext uri="{BB962C8B-B14F-4D97-AF65-F5344CB8AC3E}">
        <p14:creationId xmlns:p14="http://schemas.microsoft.com/office/powerpoint/2010/main" val="390176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5772585"/>
          </a:xfrm>
          <a:prstGeom prst="rect">
            <a:avLst/>
          </a:prstGeom>
          <a:solidFill>
            <a:srgbClr val="00A7BC"/>
          </a:solidFill>
          <a:ln>
            <a:solidFill>
              <a:srgbClr val="00A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2" name="Title 1"/>
          <p:cNvSpPr>
            <a:spLocks noGrp="1"/>
          </p:cNvSpPr>
          <p:nvPr>
            <p:ph type="ctrTitle"/>
          </p:nvPr>
        </p:nvSpPr>
        <p:spPr>
          <a:xfrm>
            <a:off x="248347" y="447543"/>
            <a:ext cx="7772401" cy="2814144"/>
          </a:xfrm>
        </p:spPr>
        <p:txBody>
          <a:bodyPr>
            <a:normAutofit/>
          </a:bodyPr>
          <a:lstStyle/>
          <a:p>
            <a:pPr eaLnBrk="1" hangingPunct="1">
              <a:defRPr/>
            </a:pPr>
            <a:r>
              <a:rPr lang="en-US" sz="14000" kern="10000" spc="2000" dirty="0">
                <a:solidFill>
                  <a:schemeClr val="bg1"/>
                </a:solidFill>
              </a:rPr>
              <a:t>Q</a:t>
            </a:r>
            <a:r>
              <a:rPr lang="en-US" sz="8000" kern="10000" spc="2000" dirty="0">
                <a:solidFill>
                  <a:schemeClr val="bg1"/>
                </a:solidFill>
                <a:latin typeface="Futura Std Light" panose="020B0402020204020303" pitchFamily="34" charset="0"/>
              </a:rPr>
              <a:t>&amp;</a:t>
            </a:r>
            <a:r>
              <a:rPr lang="en-US" sz="14000" kern="10000" spc="2000" dirty="0">
                <a:solidFill>
                  <a:schemeClr val="bg1"/>
                </a:solidFill>
              </a:rPr>
              <a:t>A</a:t>
            </a:r>
          </a:p>
        </p:txBody>
      </p:sp>
      <p:pic>
        <p:nvPicPr>
          <p:cNvPr id="67588" name="Picture 5"/>
          <p:cNvPicPr>
            <a:picLocks noChangeAspect="1"/>
          </p:cNvPicPr>
          <p:nvPr/>
        </p:nvPicPr>
        <p:blipFill>
          <a:blip r:embed="rId3">
            <a:extLst>
              <a:ext uri="{28A0092B-C50C-407E-A947-70E740481C1C}">
                <a14:useLocalDpi xmlns:a14="http://schemas.microsoft.com/office/drawing/2010/main" val="0"/>
              </a:ext>
            </a:extLst>
          </a:blip>
          <a:srcRect l="29134" t="35504" r="29535" b="34419"/>
          <a:stretch>
            <a:fillRect/>
          </a:stretch>
        </p:blipFill>
        <p:spPr bwMode="auto">
          <a:xfrm>
            <a:off x="7467956" y="3100388"/>
            <a:ext cx="3465512"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824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 y="-2"/>
            <a:ext cx="12192001" cy="4272118"/>
            <a:chOff x="0" y="0"/>
            <a:chExt cx="3130550" cy="1364078"/>
          </a:xfrm>
          <a:solidFill>
            <a:srgbClr val="00A7BC"/>
          </a:solidFill>
        </p:grpSpPr>
        <p:sp>
          <p:nvSpPr>
            <p:cNvPr id="3" name="Freeform 3"/>
            <p:cNvSpPr/>
            <p:nvPr/>
          </p:nvSpPr>
          <p:spPr>
            <a:xfrm>
              <a:off x="0" y="0"/>
              <a:ext cx="3130550" cy="1364078"/>
            </a:xfrm>
            <a:custGeom>
              <a:avLst/>
              <a:gdLst/>
              <a:ahLst/>
              <a:cxnLst/>
              <a:rect l="l" t="t" r="r" b="b"/>
              <a:pathLst>
                <a:path w="3130550" h="1364078">
                  <a:moveTo>
                    <a:pt x="0" y="552450"/>
                  </a:moveTo>
                  <a:lnTo>
                    <a:pt x="0" y="1364078"/>
                  </a:lnTo>
                  <a:lnTo>
                    <a:pt x="3130550" y="1364078"/>
                  </a:lnTo>
                  <a:lnTo>
                    <a:pt x="3130550" y="0"/>
                  </a:lnTo>
                  <a:close/>
                </a:path>
              </a:pathLst>
            </a:custGeom>
            <a:grpFill/>
          </p:spPr>
        </p:sp>
      </p:grpSp>
      <p:grpSp>
        <p:nvGrpSpPr>
          <p:cNvPr id="4" name="Group 4"/>
          <p:cNvGrpSpPr/>
          <p:nvPr/>
        </p:nvGrpSpPr>
        <p:grpSpPr>
          <a:xfrm>
            <a:off x="1606550" y="2243129"/>
            <a:ext cx="1841500" cy="1841500"/>
            <a:chOff x="0" y="0"/>
            <a:chExt cx="6350000" cy="6350000"/>
          </a:xfrm>
          <a:solidFill>
            <a:srgbClr val="EADC6E"/>
          </a:solidFill>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6" name="Group 6"/>
          <p:cNvGrpSpPr/>
          <p:nvPr/>
        </p:nvGrpSpPr>
        <p:grpSpPr>
          <a:xfrm>
            <a:off x="5175250" y="2243129"/>
            <a:ext cx="1841500" cy="1841500"/>
            <a:chOff x="0" y="0"/>
            <a:chExt cx="6350000" cy="6350000"/>
          </a:xfrm>
          <a:solidFill>
            <a:srgbClr val="EADC6E"/>
          </a:solidFill>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8" name="Group 8"/>
          <p:cNvGrpSpPr/>
          <p:nvPr/>
        </p:nvGrpSpPr>
        <p:grpSpPr>
          <a:xfrm>
            <a:off x="8743950" y="2243129"/>
            <a:ext cx="1841500" cy="1841500"/>
            <a:chOff x="0" y="0"/>
            <a:chExt cx="6350000" cy="6350000"/>
          </a:xfrm>
          <a:solidFill>
            <a:srgbClr val="EADC6E"/>
          </a:solidFill>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0" name="Picture 10"/>
          <p:cNvPicPr>
            <a:picLocks noChangeAspect="1"/>
          </p:cNvPicPr>
          <p:nvPr/>
        </p:nvPicPr>
        <p:blipFill>
          <a:blip r:embed="rId3"/>
          <a:srcRect/>
          <a:stretch>
            <a:fillRect/>
          </a:stretch>
        </p:blipFill>
        <p:spPr>
          <a:xfrm>
            <a:off x="2220646" y="2915489"/>
            <a:ext cx="613309" cy="496780"/>
          </a:xfrm>
          <a:prstGeom prst="rect">
            <a:avLst/>
          </a:prstGeom>
        </p:spPr>
      </p:pic>
      <p:pic>
        <p:nvPicPr>
          <p:cNvPr id="11" name="Picture 11"/>
          <p:cNvPicPr>
            <a:picLocks noChangeAspect="1"/>
          </p:cNvPicPr>
          <p:nvPr/>
        </p:nvPicPr>
        <p:blipFill>
          <a:blip r:embed="rId4"/>
          <a:srcRect/>
          <a:stretch>
            <a:fillRect/>
          </a:stretch>
        </p:blipFill>
        <p:spPr>
          <a:xfrm>
            <a:off x="5845211" y="2915489"/>
            <a:ext cx="501578" cy="501578"/>
          </a:xfrm>
          <a:prstGeom prst="rect">
            <a:avLst/>
          </a:prstGeom>
        </p:spPr>
      </p:pic>
      <p:pic>
        <p:nvPicPr>
          <p:cNvPr id="12" name="Picture 12"/>
          <p:cNvPicPr>
            <a:picLocks noChangeAspect="1"/>
          </p:cNvPicPr>
          <p:nvPr/>
        </p:nvPicPr>
        <p:blipFill>
          <a:blip r:embed="rId5"/>
          <a:srcRect/>
          <a:stretch>
            <a:fillRect/>
          </a:stretch>
        </p:blipFill>
        <p:spPr>
          <a:xfrm>
            <a:off x="9412167" y="2915489"/>
            <a:ext cx="505067" cy="505067"/>
          </a:xfrm>
          <a:prstGeom prst="rect">
            <a:avLst/>
          </a:prstGeom>
        </p:spPr>
      </p:pic>
      <p:pic>
        <p:nvPicPr>
          <p:cNvPr id="16" name="Picture 16"/>
          <p:cNvPicPr>
            <a:picLocks noChangeAspect="1"/>
          </p:cNvPicPr>
          <p:nvPr/>
        </p:nvPicPr>
        <p:blipFill>
          <a:blip r:embed="rId6"/>
          <a:srcRect/>
          <a:stretch>
            <a:fillRect/>
          </a:stretch>
        </p:blipFill>
        <p:spPr>
          <a:xfrm>
            <a:off x="5079499" y="390630"/>
            <a:ext cx="1984164" cy="822244"/>
          </a:xfrm>
          <a:prstGeom prst="rect">
            <a:avLst/>
          </a:prstGeom>
        </p:spPr>
      </p:pic>
      <p:sp>
        <p:nvSpPr>
          <p:cNvPr id="17" name="TextBox 17"/>
          <p:cNvSpPr txBox="1"/>
          <p:nvPr/>
        </p:nvSpPr>
        <p:spPr>
          <a:xfrm>
            <a:off x="1803666" y="1372355"/>
            <a:ext cx="8584668" cy="461665"/>
          </a:xfrm>
          <a:prstGeom prst="rect">
            <a:avLst/>
          </a:prstGeom>
        </p:spPr>
        <p:txBody>
          <a:bodyPr lIns="0" tIns="0" rIns="0" bIns="0" rtlCol="0" anchor="t">
            <a:spAutoFit/>
          </a:bodyPr>
          <a:lstStyle/>
          <a:p>
            <a:pPr algn="ctr">
              <a:lnSpc>
                <a:spcPts val="3552"/>
              </a:lnSpc>
            </a:pPr>
            <a:r>
              <a:rPr lang="en-US" sz="3200" b="1" dirty="0">
                <a:solidFill>
                  <a:srgbClr val="FBFBF5"/>
                </a:solidFill>
                <a:latin typeface="Myriad Pro" panose="020B0503030403020204" pitchFamily="34" charset="0"/>
              </a:rPr>
              <a:t>Connect With Us</a:t>
            </a:r>
          </a:p>
        </p:txBody>
      </p:sp>
      <p:grpSp>
        <p:nvGrpSpPr>
          <p:cNvPr id="18" name="Group 18"/>
          <p:cNvGrpSpPr/>
          <p:nvPr/>
        </p:nvGrpSpPr>
        <p:grpSpPr>
          <a:xfrm>
            <a:off x="1287200" y="4444789"/>
            <a:ext cx="2480201" cy="908672"/>
            <a:chOff x="0" y="-95250"/>
            <a:chExt cx="4960402" cy="1817344"/>
          </a:xfrm>
        </p:grpSpPr>
        <p:sp>
          <p:nvSpPr>
            <p:cNvPr id="19" name="TextBox 19"/>
            <p:cNvSpPr txBox="1"/>
            <p:nvPr/>
          </p:nvSpPr>
          <p:spPr>
            <a:xfrm>
              <a:off x="0" y="-95250"/>
              <a:ext cx="4960402" cy="1154162"/>
            </a:xfrm>
            <a:prstGeom prst="rect">
              <a:avLst/>
            </a:prstGeom>
          </p:spPr>
          <p:txBody>
            <a:bodyPr lIns="0" tIns="0" rIns="0" bIns="0" rtlCol="0" anchor="t">
              <a:spAutoFit/>
            </a:bodyPr>
            <a:lstStyle/>
            <a:p>
              <a:pPr algn="ctr">
                <a:lnSpc>
                  <a:spcPts val="4480"/>
                </a:lnSpc>
              </a:pPr>
              <a:r>
                <a:rPr lang="en-US" sz="3200" dirty="0">
                  <a:solidFill>
                    <a:srgbClr val="3F3F3F"/>
                  </a:solidFill>
                  <a:latin typeface="Myriad Pro" panose="020B0503030403020204" pitchFamily="34" charset="0"/>
                </a:rPr>
                <a:t>Twitter</a:t>
              </a:r>
            </a:p>
          </p:txBody>
        </p:sp>
        <p:sp>
          <p:nvSpPr>
            <p:cNvPr id="20" name="TextBox 20"/>
            <p:cNvSpPr txBox="1"/>
            <p:nvPr/>
          </p:nvSpPr>
          <p:spPr>
            <a:xfrm>
              <a:off x="0" y="1003948"/>
              <a:ext cx="4960402" cy="718146"/>
            </a:xfrm>
            <a:prstGeom prst="rect">
              <a:avLst/>
            </a:prstGeom>
          </p:spPr>
          <p:txBody>
            <a:bodyPr lIns="0" tIns="0" rIns="0" bIns="0" rtlCol="0" anchor="t">
              <a:spAutoFit/>
            </a:bodyPr>
            <a:lstStyle/>
            <a:p>
              <a:pPr algn="ctr">
                <a:lnSpc>
                  <a:spcPts val="2800"/>
                </a:lnSpc>
              </a:pPr>
              <a:r>
                <a:rPr lang="en-US" sz="2000" b="1" dirty="0">
                  <a:solidFill>
                    <a:srgbClr val="00A7BC"/>
                  </a:solidFill>
                  <a:latin typeface="HelveticaNeueLT Std Lt Ext" panose="020B0503020202020204" pitchFamily="34" charset="0"/>
                </a:rPr>
                <a:t>@</a:t>
              </a:r>
              <a:r>
                <a:rPr lang="en-US" sz="2000" b="1" dirty="0" err="1">
                  <a:solidFill>
                    <a:srgbClr val="00A7BC"/>
                  </a:solidFill>
                  <a:latin typeface="HelveticaNeueLT Std Lt Ext" panose="020B0503020202020204" pitchFamily="34" charset="0"/>
                </a:rPr>
                <a:t>CanDoMS</a:t>
              </a:r>
              <a:endParaRPr lang="en-US" sz="2000" b="1" dirty="0">
                <a:solidFill>
                  <a:srgbClr val="00A7BC"/>
                </a:solidFill>
                <a:latin typeface="HelveticaNeueLT Std Lt Ext" panose="020B0503020202020204" pitchFamily="34" charset="0"/>
              </a:endParaRPr>
            </a:p>
          </p:txBody>
        </p:sp>
      </p:grpSp>
      <p:grpSp>
        <p:nvGrpSpPr>
          <p:cNvPr id="21" name="Group 21"/>
          <p:cNvGrpSpPr/>
          <p:nvPr/>
        </p:nvGrpSpPr>
        <p:grpSpPr>
          <a:xfrm>
            <a:off x="4310373" y="4444789"/>
            <a:ext cx="3629703" cy="908672"/>
            <a:chOff x="0" y="-95250"/>
            <a:chExt cx="7259407" cy="1817344"/>
          </a:xfrm>
        </p:grpSpPr>
        <p:sp>
          <p:nvSpPr>
            <p:cNvPr id="22" name="TextBox 22"/>
            <p:cNvSpPr txBox="1"/>
            <p:nvPr/>
          </p:nvSpPr>
          <p:spPr>
            <a:xfrm>
              <a:off x="0" y="-95250"/>
              <a:ext cx="7259407" cy="1154162"/>
            </a:xfrm>
            <a:prstGeom prst="rect">
              <a:avLst/>
            </a:prstGeom>
          </p:spPr>
          <p:txBody>
            <a:bodyPr lIns="0" tIns="0" rIns="0" bIns="0" rtlCol="0" anchor="t">
              <a:spAutoFit/>
            </a:bodyPr>
            <a:lstStyle/>
            <a:p>
              <a:pPr algn="ctr">
                <a:lnSpc>
                  <a:spcPts val="4480"/>
                </a:lnSpc>
              </a:pPr>
              <a:r>
                <a:rPr lang="en-US" sz="3200" dirty="0">
                  <a:solidFill>
                    <a:srgbClr val="3F3F3F"/>
                  </a:solidFill>
                  <a:latin typeface="Myriad Pro" panose="020B0503030403020204" pitchFamily="34" charset="0"/>
                </a:rPr>
                <a:t>Facebook</a:t>
              </a:r>
            </a:p>
          </p:txBody>
        </p:sp>
        <p:sp>
          <p:nvSpPr>
            <p:cNvPr id="23" name="TextBox 23"/>
            <p:cNvSpPr txBox="1"/>
            <p:nvPr/>
          </p:nvSpPr>
          <p:spPr>
            <a:xfrm>
              <a:off x="0" y="1003948"/>
              <a:ext cx="7259407" cy="718146"/>
            </a:xfrm>
            <a:prstGeom prst="rect">
              <a:avLst/>
            </a:prstGeom>
          </p:spPr>
          <p:txBody>
            <a:bodyPr lIns="0" tIns="0" rIns="0" bIns="0" rtlCol="0" anchor="t">
              <a:spAutoFit/>
            </a:bodyPr>
            <a:lstStyle/>
            <a:p>
              <a:pPr algn="ctr">
                <a:lnSpc>
                  <a:spcPts val="2800"/>
                </a:lnSpc>
              </a:pPr>
              <a:r>
                <a:rPr lang="en-US" sz="2000" dirty="0">
                  <a:solidFill>
                    <a:srgbClr val="00A7BC"/>
                  </a:solidFill>
                  <a:latin typeface="HelveticaNeueLT Std Lt Ext" panose="020B0503020202020204" pitchFamily="34" charset="0"/>
                </a:rPr>
                <a:t>@</a:t>
              </a:r>
              <a:r>
                <a:rPr lang="en-US" sz="2000" b="1" dirty="0" err="1">
                  <a:solidFill>
                    <a:srgbClr val="00A7BC"/>
                  </a:solidFill>
                  <a:latin typeface="HelveticaNeueLT Std Lt Ext" panose="020B0503020202020204" pitchFamily="34" charset="0"/>
                </a:rPr>
                <a:t>CanDoMultipleSclerosis</a:t>
              </a:r>
              <a:endParaRPr lang="en-US" sz="2000" b="1" dirty="0">
                <a:solidFill>
                  <a:srgbClr val="00A7BC"/>
                </a:solidFill>
                <a:latin typeface="HelveticaNeueLT Std Lt Ext" panose="020B0503020202020204" pitchFamily="34" charset="0"/>
              </a:endParaRPr>
            </a:p>
          </p:txBody>
        </p:sp>
      </p:grpSp>
      <p:grpSp>
        <p:nvGrpSpPr>
          <p:cNvPr id="24" name="Group 24"/>
          <p:cNvGrpSpPr/>
          <p:nvPr/>
        </p:nvGrpSpPr>
        <p:grpSpPr>
          <a:xfrm>
            <a:off x="8103129" y="4444789"/>
            <a:ext cx="3403071" cy="908672"/>
            <a:chOff x="0" y="-95250"/>
            <a:chExt cx="6806143" cy="1817344"/>
          </a:xfrm>
        </p:grpSpPr>
        <p:sp>
          <p:nvSpPr>
            <p:cNvPr id="25" name="TextBox 25"/>
            <p:cNvSpPr txBox="1"/>
            <p:nvPr/>
          </p:nvSpPr>
          <p:spPr>
            <a:xfrm>
              <a:off x="0" y="-95250"/>
              <a:ext cx="6806143" cy="1154162"/>
            </a:xfrm>
            <a:prstGeom prst="rect">
              <a:avLst/>
            </a:prstGeom>
          </p:spPr>
          <p:txBody>
            <a:bodyPr lIns="0" tIns="0" rIns="0" bIns="0" rtlCol="0" anchor="t">
              <a:spAutoFit/>
            </a:bodyPr>
            <a:lstStyle/>
            <a:p>
              <a:pPr algn="ctr">
                <a:lnSpc>
                  <a:spcPts val="4480"/>
                </a:lnSpc>
              </a:pPr>
              <a:r>
                <a:rPr lang="en-US" sz="3200" dirty="0">
                  <a:solidFill>
                    <a:srgbClr val="3F3F3F"/>
                  </a:solidFill>
                  <a:latin typeface="Myriad Pro" panose="020B0503030403020204" pitchFamily="34" charset="0"/>
                </a:rPr>
                <a:t>Instagram</a:t>
              </a:r>
            </a:p>
          </p:txBody>
        </p:sp>
        <p:sp>
          <p:nvSpPr>
            <p:cNvPr id="26" name="TextBox 26"/>
            <p:cNvSpPr txBox="1"/>
            <p:nvPr/>
          </p:nvSpPr>
          <p:spPr>
            <a:xfrm>
              <a:off x="0" y="1003948"/>
              <a:ext cx="6806143" cy="718146"/>
            </a:xfrm>
            <a:prstGeom prst="rect">
              <a:avLst/>
            </a:prstGeom>
          </p:spPr>
          <p:txBody>
            <a:bodyPr lIns="0" tIns="0" rIns="0" bIns="0" rtlCol="0" anchor="t">
              <a:spAutoFit/>
            </a:bodyPr>
            <a:lstStyle/>
            <a:p>
              <a:pPr algn="ctr">
                <a:lnSpc>
                  <a:spcPts val="2800"/>
                </a:lnSpc>
              </a:pPr>
              <a:r>
                <a:rPr lang="en-US" sz="2000" dirty="0">
                  <a:solidFill>
                    <a:srgbClr val="00A7BC"/>
                  </a:solidFill>
                  <a:latin typeface="HelveticaNeueLT Std Lt Ext" panose="020B0503020202020204" pitchFamily="34" charset="0"/>
                </a:rPr>
                <a:t>@</a:t>
              </a:r>
              <a:r>
                <a:rPr lang="en-US" sz="2000" b="1" dirty="0" err="1">
                  <a:solidFill>
                    <a:srgbClr val="00A7BC"/>
                  </a:solidFill>
                  <a:latin typeface="HelveticaNeueLT Std Lt Ext" panose="020B0503020202020204" pitchFamily="34" charset="0"/>
                </a:rPr>
                <a:t>CanDoMultipleSclerosis</a:t>
              </a:r>
              <a:endParaRPr lang="en-US" sz="2000" b="1" dirty="0">
                <a:solidFill>
                  <a:srgbClr val="00A7BC"/>
                </a:solidFill>
                <a:latin typeface="HelveticaNeueLT Std Lt Ext" panose="020B0503020202020204" pitchFamily="34" charset="0"/>
              </a:endParaRPr>
            </a:p>
          </p:txBody>
        </p:sp>
      </p:grpSp>
      <p:sp>
        <p:nvSpPr>
          <p:cNvPr id="30" name="TextBox 29"/>
          <p:cNvSpPr txBox="1"/>
          <p:nvPr/>
        </p:nvSpPr>
        <p:spPr>
          <a:xfrm>
            <a:off x="5920663" y="2858957"/>
            <a:ext cx="2286000" cy="861774"/>
          </a:xfrm>
          <a:prstGeom prst="rect">
            <a:avLst/>
          </a:prstGeom>
          <a:noFill/>
        </p:spPr>
        <p:txBody>
          <a:bodyPr wrap="square" rtlCol="0">
            <a:spAutoFit/>
          </a:bodyPr>
          <a:lstStyle/>
          <a:p>
            <a:r>
              <a:rPr lang="en-US" sz="5000" b="1" dirty="0">
                <a:solidFill>
                  <a:srgbClr val="EADC6E"/>
                </a:solidFill>
                <a:latin typeface="Segoe UI" panose="020B0502040204020203" pitchFamily="34" charset="0"/>
                <a:cs typeface="Segoe UI" panose="020B0502040204020203" pitchFamily="34" charset="0"/>
              </a:rPr>
              <a:t>f</a:t>
            </a:r>
          </a:p>
        </p:txBody>
      </p:sp>
    </p:spTree>
    <p:extLst>
      <p:ext uri="{BB962C8B-B14F-4D97-AF65-F5344CB8AC3E}">
        <p14:creationId xmlns:p14="http://schemas.microsoft.com/office/powerpoint/2010/main" val="1484595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FE4291-D753-4F43-B7F2-D77636885765}"/>
              </a:ext>
            </a:extLst>
          </p:cNvPr>
          <p:cNvSpPr txBox="1"/>
          <p:nvPr/>
        </p:nvSpPr>
        <p:spPr>
          <a:xfrm>
            <a:off x="10504647" y="5918886"/>
            <a:ext cx="1543191" cy="670319"/>
          </a:xfrm>
          <a:prstGeom prst="rect">
            <a:avLst/>
          </a:prstGeom>
          <a:solidFill>
            <a:schemeClr val="bg1"/>
          </a:solidFill>
        </p:spPr>
        <p:txBody>
          <a:bodyPr wrap="square" rtlCol="0">
            <a:spAutoFit/>
          </a:bodyPr>
          <a:lstStyle/>
          <a:p>
            <a:endParaRPr lang="en-US" dirty="0"/>
          </a:p>
        </p:txBody>
      </p:sp>
      <p:grpSp>
        <p:nvGrpSpPr>
          <p:cNvPr id="14" name="Group 13"/>
          <p:cNvGrpSpPr/>
          <p:nvPr/>
        </p:nvGrpSpPr>
        <p:grpSpPr>
          <a:xfrm>
            <a:off x="-1595717" y="-862990"/>
            <a:ext cx="9652323" cy="7595866"/>
            <a:chOff x="-2412111" y="-1148826"/>
            <a:chExt cx="14730222" cy="11435826"/>
          </a:xfrm>
          <a:solidFill>
            <a:srgbClr val="00A7BC"/>
          </a:solidFill>
        </p:grpSpPr>
        <p:sp>
          <p:nvSpPr>
            <p:cNvPr id="15" name="Rectangle 14"/>
            <p:cNvSpPr/>
            <p:nvPr/>
          </p:nvSpPr>
          <p:spPr>
            <a:xfrm>
              <a:off x="0" y="0"/>
              <a:ext cx="2438400" cy="10287000"/>
            </a:xfrm>
            <a:prstGeom prst="rect">
              <a:avLst/>
            </a:prstGeom>
            <a:solidFill>
              <a:srgbClr val="EAD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Myriad Pro"/>
                <a:ea typeface="+mn-ea"/>
                <a:cs typeface="+mn-cs"/>
              </a:endParaRPr>
            </a:p>
          </p:txBody>
        </p:sp>
        <p:sp>
          <p:nvSpPr>
            <p:cNvPr id="16" name="Isosceles Triangle 15"/>
            <p:cNvSpPr/>
            <p:nvPr/>
          </p:nvSpPr>
          <p:spPr>
            <a:xfrm rot="18903627">
              <a:off x="-2412111" y="-1148826"/>
              <a:ext cx="14730222" cy="7461315"/>
            </a:xfrm>
            <a:prstGeom prst="triangle">
              <a:avLst>
                <a:gd name="adj" fmla="val 49485"/>
              </a:avLst>
            </a:prstGeom>
            <a:solidFill>
              <a:srgbClr val="EAD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Myriad Pro"/>
                <a:ea typeface="+mn-ea"/>
                <a:cs typeface="+mn-cs"/>
              </a:endParaRPr>
            </a:p>
          </p:txBody>
        </p:sp>
      </p:grpSp>
      <p:grpSp>
        <p:nvGrpSpPr>
          <p:cNvPr id="7" name="Group 7"/>
          <p:cNvGrpSpPr/>
          <p:nvPr/>
        </p:nvGrpSpPr>
        <p:grpSpPr>
          <a:xfrm>
            <a:off x="5820032" y="2017401"/>
            <a:ext cx="5593690" cy="4571809"/>
            <a:chOff x="27238" y="0"/>
            <a:chExt cx="7889869" cy="7650654"/>
          </a:xfrm>
        </p:grpSpPr>
        <p:sp>
          <p:nvSpPr>
            <p:cNvPr id="8" name="TextBox 8"/>
            <p:cNvSpPr txBox="1"/>
            <p:nvPr/>
          </p:nvSpPr>
          <p:spPr>
            <a:xfrm>
              <a:off x="27238" y="558255"/>
              <a:ext cx="7889869" cy="7092399"/>
            </a:xfrm>
            <a:prstGeom prst="rect">
              <a:avLst/>
            </a:prstGeom>
          </p:spPr>
          <p:txBody>
            <a:bodyPr lIns="0" tIns="0" rIns="0" bIns="0" rtlCol="0" anchor="t">
              <a:spAutoFit/>
            </a:bodyPr>
            <a:lstStyle/>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JUMPSTART – July 10</a:t>
              </a: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Managing Invisible Symptoms, Part I: Sleep &amp; Fatigue </a:t>
              </a:r>
              <a:endParaRPr kumimoji="0" lang="en-US" sz="22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COACHING – July 14</a:t>
              </a: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Caring For Your Energy</a:t>
              </a:r>
              <a:endParaRPr kumimoji="0" lang="en-US" sz="22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JUMPSTART – July 22</a:t>
              </a: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Managing Invisible Symptoms, Part II: Temperature Sensitivity, Pain, and Vision Problems</a:t>
              </a:r>
              <a:endParaRPr kumimoji="0" lang="en-US" sz="22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COACHING – July 27</a:t>
              </a:r>
            </a:p>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3F3F3F"/>
                  </a:solidFill>
                  <a:effectLst/>
                  <a:uLnTx/>
                  <a:uFillTx/>
                  <a:latin typeface="Myriad Pro" panose="020B0503030403020204" pitchFamily="34" charset="0"/>
                  <a:ea typeface="+mn-ea"/>
                  <a:cs typeface="+mn-cs"/>
                </a:rPr>
                <a:t>Your Questions, Answered: Invisible Symptoms</a:t>
              </a:r>
              <a:endParaRPr kumimoji="0" lang="en-US" sz="2200" b="0" i="0" u="none" strike="noStrike" kern="1200" cap="none" spc="0" normalizeH="0" baseline="0" noProof="0" dirty="0">
                <a:ln>
                  <a:noFill/>
                </a:ln>
                <a:solidFill>
                  <a:srgbClr val="3F3F3F"/>
                </a:solidFill>
                <a:effectLst/>
                <a:uLnTx/>
                <a:uFillTx/>
                <a:latin typeface="Myriad Pro" panose="020B0503030403020204" pitchFamily="34" charset="0"/>
                <a:ea typeface="+mn-ea"/>
                <a:cs typeface="+mn-cs"/>
              </a:endParaRPr>
            </a:p>
          </p:txBody>
        </p:sp>
        <p:sp>
          <p:nvSpPr>
            <p:cNvPr id="9" name="AutoShape 9"/>
            <p:cNvSpPr/>
            <p:nvPr/>
          </p:nvSpPr>
          <p:spPr>
            <a:xfrm>
              <a:off x="6634862" y="0"/>
              <a:ext cx="1255007" cy="200841"/>
            </a:xfrm>
            <a:prstGeom prst="rect">
              <a:avLst/>
            </a:prstGeom>
            <a:solidFill>
              <a:srgbClr val="00A7BC"/>
            </a:solidFill>
          </p:spPr>
        </p:sp>
      </p:grpSp>
      <p:grpSp>
        <p:nvGrpSpPr>
          <p:cNvPr id="11" name="Group 11"/>
          <p:cNvGrpSpPr/>
          <p:nvPr/>
        </p:nvGrpSpPr>
        <p:grpSpPr>
          <a:xfrm>
            <a:off x="7561265" y="709613"/>
            <a:ext cx="3944935" cy="1521625"/>
            <a:chOff x="0" y="47625"/>
            <a:chExt cx="7889869" cy="3043253"/>
          </a:xfrm>
        </p:grpSpPr>
        <p:sp>
          <p:nvSpPr>
            <p:cNvPr id="12" name="TextBox 12"/>
            <p:cNvSpPr txBox="1"/>
            <p:nvPr/>
          </p:nvSpPr>
          <p:spPr>
            <a:xfrm>
              <a:off x="0" y="47625"/>
              <a:ext cx="7889869" cy="2051845"/>
            </a:xfrm>
            <a:prstGeom prst="rect">
              <a:avLst/>
            </a:prstGeom>
          </p:spPr>
          <p:txBody>
            <a:bodyPr lIns="0" tIns="0" rIns="0" bIns="0" rtlCol="0" anchor="t">
              <a:spAutoFit/>
            </a:bodyPr>
            <a:lstStyle/>
            <a:p>
              <a:pPr marL="0" marR="0" lvl="0" indent="0" algn="r" defTabSz="914400" rtl="0" eaLnBrk="1" fontAlgn="auto" latinLnBrk="0" hangingPunct="1">
                <a:lnSpc>
                  <a:spcPts val="4033"/>
                </a:lnSpc>
                <a:spcBef>
                  <a:spcPts val="0"/>
                </a:spcBef>
                <a:spcAft>
                  <a:spcPts val="0"/>
                </a:spcAft>
                <a:buClrTx/>
                <a:buSzTx/>
                <a:buFontTx/>
                <a:buNone/>
                <a:tabLst/>
                <a:defRPr/>
              </a:pPr>
              <a:r>
                <a:rPr kumimoji="0" lang="en-US" sz="3734" b="1" i="0" u="none" strike="noStrike" kern="1200" cap="none" spc="82" normalizeH="0" baseline="0" noProof="0" dirty="0">
                  <a:ln>
                    <a:noFill/>
                  </a:ln>
                  <a:solidFill>
                    <a:srgbClr val="00A7BC"/>
                  </a:solidFill>
                  <a:effectLst/>
                  <a:uLnTx/>
                  <a:uFillTx/>
                  <a:latin typeface="Myriad Pro" panose="020B0503030403020204" pitchFamily="34" charset="0"/>
                  <a:ea typeface="+mn-ea"/>
                  <a:cs typeface="+mn-cs"/>
                </a:rPr>
                <a:t>JULY</a:t>
              </a:r>
              <a:endParaRPr kumimoji="0" lang="en-US" sz="3700" b="1" i="0" u="none" strike="noStrike" kern="1200" cap="none" spc="81" normalizeH="0" baseline="0" noProof="0" dirty="0">
                <a:ln>
                  <a:noFill/>
                </a:ln>
                <a:solidFill>
                  <a:srgbClr val="00A7BC"/>
                </a:solidFill>
                <a:effectLst/>
                <a:uLnTx/>
                <a:uFillTx/>
                <a:latin typeface="Myriad Pro" panose="020B0503030403020204" pitchFamily="34" charset="0"/>
                <a:ea typeface="+mn-ea"/>
                <a:cs typeface="+mn-cs"/>
              </a:endParaRPr>
            </a:p>
            <a:p>
              <a:pPr marL="0" marR="0" lvl="0" indent="0" algn="r" defTabSz="914400" rtl="0" eaLnBrk="1" fontAlgn="auto" latinLnBrk="0" hangingPunct="1">
                <a:lnSpc>
                  <a:spcPts val="4033"/>
                </a:lnSpc>
                <a:spcBef>
                  <a:spcPts val="0"/>
                </a:spcBef>
                <a:spcAft>
                  <a:spcPts val="0"/>
                </a:spcAft>
                <a:buClrTx/>
                <a:buSzTx/>
                <a:buFontTx/>
                <a:buNone/>
                <a:tabLst/>
                <a:defRPr/>
              </a:pPr>
              <a:r>
                <a:rPr kumimoji="0" lang="en-US" sz="3700" b="1" i="0" u="none" strike="noStrike" kern="1200" cap="none" spc="81" normalizeH="0" baseline="0" noProof="0" dirty="0">
                  <a:ln>
                    <a:noFill/>
                  </a:ln>
                  <a:solidFill>
                    <a:srgbClr val="00A7BC"/>
                  </a:solidFill>
                  <a:effectLst/>
                  <a:uLnTx/>
                  <a:uFillTx/>
                  <a:latin typeface="Myriad Pro" panose="020B0503030403020204" pitchFamily="34" charset="0"/>
                  <a:ea typeface="+mn-ea"/>
                  <a:cs typeface="+mn-cs"/>
                </a:rPr>
                <a:t>PROGRAMS</a:t>
              </a:r>
            </a:p>
          </p:txBody>
        </p:sp>
        <p:sp>
          <p:nvSpPr>
            <p:cNvPr id="13" name="TextBox 13"/>
            <p:cNvSpPr txBox="1"/>
            <p:nvPr/>
          </p:nvSpPr>
          <p:spPr>
            <a:xfrm>
              <a:off x="0" y="2347083"/>
              <a:ext cx="7889869" cy="743795"/>
            </a:xfrm>
            <a:prstGeom prst="rect">
              <a:avLst/>
            </a:prstGeom>
          </p:spPr>
          <p:txBody>
            <a:bodyPr lIns="0" tIns="0" rIns="0" bIns="0" rtlCol="0" anchor="t">
              <a:spAutoFit/>
            </a:bodyPr>
            <a:lstStyle/>
            <a:p>
              <a:pPr marL="0" marR="0" lvl="0" indent="0" algn="r" defTabSz="914400" rtl="0" eaLnBrk="1" fontAlgn="auto" latinLnBrk="0" hangingPunct="1">
                <a:lnSpc>
                  <a:spcPts val="294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HelveticaNeueLT Std Lt Ext" panose="020B0503020202020204" pitchFamily="34" charset="0"/>
                <a:ea typeface="+mn-ea"/>
                <a:cs typeface="+mn-cs"/>
              </a:endParaRPr>
            </a:p>
          </p:txBody>
        </p:sp>
      </p:grpSp>
      <p:sp>
        <p:nvSpPr>
          <p:cNvPr id="17" name="TextBox 23">
            <a:extLst>
              <a:ext uri="{FF2B5EF4-FFF2-40B4-BE49-F238E27FC236}">
                <a16:creationId xmlns:a16="http://schemas.microsoft.com/office/drawing/2014/main" id="{03FCFFB4-A920-4C8F-A0C2-475EE2E00CD5}"/>
              </a:ext>
            </a:extLst>
          </p:cNvPr>
          <p:cNvSpPr txBox="1"/>
          <p:nvPr/>
        </p:nvSpPr>
        <p:spPr>
          <a:xfrm>
            <a:off x="4281148" y="6304547"/>
            <a:ext cx="3629703" cy="359073"/>
          </a:xfrm>
          <a:prstGeom prst="rect">
            <a:avLst/>
          </a:prstGeom>
        </p:spPr>
        <p:txBody>
          <a:bodyPr lIns="0" tIns="0" rIns="0" bIns="0" rtlCol="0" anchor="t">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A7BC"/>
                </a:solidFill>
                <a:effectLst/>
                <a:uLnTx/>
                <a:uFillTx/>
                <a:latin typeface="HelveticaNeueLT Std Lt Ext" panose="020B0503020202020204" pitchFamily="34" charset="0"/>
                <a:ea typeface="+mn-ea"/>
                <a:cs typeface="+mn-cs"/>
              </a:rPr>
              <a:t>CanDo-MS.org</a:t>
            </a:r>
          </a:p>
        </p:txBody>
      </p:sp>
      <p:cxnSp>
        <p:nvCxnSpPr>
          <p:cNvPr id="4" name="Straight Connector 3">
            <a:extLst>
              <a:ext uri="{FF2B5EF4-FFF2-40B4-BE49-F238E27FC236}">
                <a16:creationId xmlns:a16="http://schemas.microsoft.com/office/drawing/2014/main" id="{542A7B6D-C173-4E52-BFF5-977FBB8A9168}"/>
              </a:ext>
            </a:extLst>
          </p:cNvPr>
          <p:cNvCxnSpPr>
            <a:cxnSpLocks/>
          </p:cNvCxnSpPr>
          <p:nvPr/>
        </p:nvCxnSpPr>
        <p:spPr>
          <a:xfrm>
            <a:off x="0" y="6842098"/>
            <a:ext cx="12192000" cy="0"/>
          </a:xfrm>
          <a:prstGeom prst="line">
            <a:avLst/>
          </a:prstGeom>
          <a:ln w="38100">
            <a:solidFill>
              <a:srgbClr val="00A7BC"/>
            </a:solidFill>
          </a:ln>
        </p:spPr>
        <p:style>
          <a:lnRef idx="1">
            <a:schemeClr val="accent1"/>
          </a:lnRef>
          <a:fillRef idx="0">
            <a:schemeClr val="accent1"/>
          </a:fillRef>
          <a:effectRef idx="0">
            <a:schemeClr val="accent1"/>
          </a:effectRef>
          <a:fontRef idx="minor">
            <a:schemeClr val="tx1"/>
          </a:fontRef>
        </p:style>
      </p:cxnSp>
      <p:pic>
        <p:nvPicPr>
          <p:cNvPr id="19" name="Picture 18" descr="A rock in the water&#10;&#10;Description automatically generated with low confidence">
            <a:extLst>
              <a:ext uri="{FF2B5EF4-FFF2-40B4-BE49-F238E27FC236}">
                <a16:creationId xmlns:a16="http://schemas.microsoft.com/office/drawing/2014/main" id="{F932AA51-F54E-4848-A9E1-B09AD5381E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156" b="1410"/>
          <a:stretch/>
        </p:blipFill>
        <p:spPr>
          <a:xfrm>
            <a:off x="1101415" y="1133181"/>
            <a:ext cx="4577134" cy="4563815"/>
          </a:xfrm>
          <a:prstGeom prst="rect">
            <a:avLst/>
          </a:prstGeom>
        </p:spPr>
      </p:pic>
    </p:spTree>
    <p:extLst>
      <p:ext uri="{BB962C8B-B14F-4D97-AF65-F5344CB8AC3E}">
        <p14:creationId xmlns:p14="http://schemas.microsoft.com/office/powerpoint/2010/main" val="5605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39"/>
          <p:cNvSpPr txBox="1">
            <a:spLocks noGrp="1"/>
          </p:cNvSpPr>
          <p:nvPr>
            <p:ph sz="half" idx="1"/>
          </p:nvPr>
        </p:nvSpPr>
        <p:spPr>
          <a:prstGeom prst="rect">
            <a:avLst/>
          </a:prstGeom>
        </p:spPr>
        <p:txBody>
          <a:bodyPr vert="horz" lIns="45699" tIns="45699" rIns="45699" bIns="45699" rtlCol="0">
            <a:normAutofit/>
          </a:bodyPr>
          <a:lstStyle/>
          <a:p>
            <a:pPr marL="34101" indent="0" algn="ctr">
              <a:lnSpc>
                <a:spcPct val="100000"/>
              </a:lnSpc>
              <a:spcBef>
                <a:spcPts val="0"/>
              </a:spcBef>
              <a:buClr>
                <a:srgbClr val="000000"/>
              </a:buClr>
              <a:buNone/>
              <a:defRPr sz="2400">
                <a:latin typeface="Arial"/>
                <a:ea typeface="Arial"/>
                <a:cs typeface="Arial"/>
                <a:sym typeface="Arial"/>
              </a:defRPr>
            </a:pPr>
            <a:endParaRPr lang="en-US" dirty="0">
              <a:latin typeface="+mj-lt"/>
            </a:endParaRPr>
          </a:p>
          <a:p>
            <a:pPr marL="34101" indent="0" algn="ctr">
              <a:lnSpc>
                <a:spcPct val="100000"/>
              </a:lnSpc>
              <a:spcBef>
                <a:spcPts val="0"/>
              </a:spcBef>
              <a:buClr>
                <a:srgbClr val="000000"/>
              </a:buClr>
              <a:buNone/>
              <a:defRPr sz="2400">
                <a:latin typeface="Arial"/>
                <a:ea typeface="Arial"/>
                <a:cs typeface="Arial"/>
                <a:sym typeface="Arial"/>
              </a:defRPr>
            </a:pPr>
            <a:r>
              <a:rPr dirty="0">
                <a:latin typeface="+mj-lt"/>
              </a:rPr>
              <a:t>Type in your questions using the </a:t>
            </a:r>
            <a:r>
              <a:rPr b="1" dirty="0">
                <a:latin typeface="+mj-lt"/>
              </a:rPr>
              <a:t>Questions/Chat</a:t>
            </a:r>
            <a:r>
              <a:rPr dirty="0">
                <a:latin typeface="+mj-lt"/>
              </a:rPr>
              <a:t> box</a:t>
            </a:r>
            <a:endParaRPr b="1" dirty="0">
              <a:solidFill>
                <a:schemeClr val="bg1"/>
              </a:solidFill>
              <a:latin typeface="+mj-lt"/>
            </a:endParaRPr>
          </a:p>
        </p:txBody>
      </p:sp>
      <p:sp>
        <p:nvSpPr>
          <p:cNvPr id="146" name="Shape 138"/>
          <p:cNvSpPr txBox="1">
            <a:spLocks noGrp="1"/>
          </p:cNvSpPr>
          <p:nvPr>
            <p:ph type="title"/>
          </p:nvPr>
        </p:nvSpPr>
        <p:spPr>
          <a:prstGeom prst="rect">
            <a:avLst/>
          </a:prstGeom>
          <a:solidFill>
            <a:srgbClr val="FFFFFF"/>
          </a:solidFill>
        </p:spPr>
        <p:txBody>
          <a:bodyPr vert="horz" lIns="45699" tIns="45699" rIns="45699" bIns="45699" rtlCol="0" anchor="ctr">
            <a:normAutofit/>
          </a:bodyPr>
          <a:lstStyle>
            <a:lvl1pPr>
              <a:defRPr sz="4000" b="1">
                <a:solidFill>
                  <a:srgbClr val="009AA6"/>
                </a:solidFill>
                <a:latin typeface="Futura Std Book"/>
                <a:ea typeface="Futura Std Book"/>
                <a:cs typeface="Futura Std Book"/>
                <a:sym typeface="Futura Std Book"/>
              </a:defRPr>
            </a:lvl1pPr>
          </a:lstStyle>
          <a:p>
            <a:r>
              <a:rPr dirty="0">
                <a:solidFill>
                  <a:srgbClr val="00A7BC"/>
                </a:solidFill>
                <a:latin typeface="Myriad Pro" panose="020B0503030403020204" pitchFamily="34" charset="0"/>
              </a:rPr>
              <a:t>How to Ask Questions During the Webinar </a:t>
            </a:r>
          </a:p>
        </p:txBody>
      </p:sp>
      <p:pic>
        <p:nvPicPr>
          <p:cNvPr id="148" name="Picture 1" descr="Picture 1"/>
          <p:cNvPicPr>
            <a:picLocks noChangeAspect="1"/>
          </p:cNvPicPr>
          <p:nvPr/>
        </p:nvPicPr>
        <p:blipFill rotWithShape="1">
          <a:blip r:embed="rId3"/>
          <a:srcRect t="2219" r="2622" b="2337"/>
          <a:stretch/>
        </p:blipFill>
        <p:spPr>
          <a:xfrm>
            <a:off x="6318529" y="1690688"/>
            <a:ext cx="3959023" cy="4351338"/>
          </a:xfrm>
          <a:prstGeom prst="rect">
            <a:avLst/>
          </a:prstGeom>
          <a:ln w="12700">
            <a:miter lim="400000"/>
          </a:ln>
        </p:spPr>
      </p:pic>
      <p:pic>
        <p:nvPicPr>
          <p:cNvPr id="3" name="Picture 2">
            <a:extLst>
              <a:ext uri="{FF2B5EF4-FFF2-40B4-BE49-F238E27FC236}">
                <a16:creationId xmlns:a16="http://schemas.microsoft.com/office/drawing/2014/main" id="{8E205015-2958-4863-837F-A81131569145}"/>
              </a:ext>
            </a:extLst>
          </p:cNvPr>
          <p:cNvPicPr>
            <a:picLocks noChangeAspect="1"/>
          </p:cNvPicPr>
          <p:nvPr/>
        </p:nvPicPr>
        <p:blipFill>
          <a:blip r:embed="rId4"/>
          <a:stretch>
            <a:fillRect/>
          </a:stretch>
        </p:blipFill>
        <p:spPr>
          <a:xfrm>
            <a:off x="2148386" y="3156044"/>
            <a:ext cx="3527002" cy="2076699"/>
          </a:xfrm>
          <a:prstGeom prst="rect">
            <a:avLst/>
          </a:prstGeom>
        </p:spPr>
      </p:pic>
    </p:spTree>
    <p:extLst>
      <p:ext uri="{BB962C8B-B14F-4D97-AF65-F5344CB8AC3E}">
        <p14:creationId xmlns:p14="http://schemas.microsoft.com/office/powerpoint/2010/main" val="846411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image10.jpg"/>
          <p:cNvPicPr/>
          <p:nvPr/>
        </p:nvPicPr>
        <p:blipFill>
          <a:blip r:embed="rId3"/>
          <a:stretch>
            <a:fillRect/>
          </a:stretch>
        </p:blipFill>
        <p:spPr>
          <a:xfrm>
            <a:off x="8142040" y="810755"/>
            <a:ext cx="2362927" cy="2166892"/>
          </a:xfrm>
          <a:prstGeom prst="rect">
            <a:avLst/>
          </a:prstGeom>
          <a:ln w="12700">
            <a:miter lim="400000"/>
          </a:ln>
        </p:spPr>
      </p:pic>
      <p:pic>
        <p:nvPicPr>
          <p:cNvPr id="78" name="image11.jpg" descr="Image result for ms society of canada"/>
          <p:cNvPicPr/>
          <p:nvPr/>
        </p:nvPicPr>
        <p:blipFill>
          <a:blip r:embed="rId4"/>
          <a:stretch>
            <a:fillRect/>
          </a:stretch>
        </p:blipFill>
        <p:spPr>
          <a:xfrm>
            <a:off x="1421711" y="4386352"/>
            <a:ext cx="3139924" cy="2050425"/>
          </a:xfrm>
          <a:prstGeom prst="rect">
            <a:avLst/>
          </a:prstGeom>
          <a:ln w="12700">
            <a:miter lim="400000"/>
          </a:ln>
        </p:spPr>
      </p:pic>
      <p:pic>
        <p:nvPicPr>
          <p:cNvPr id="8" name="image39.png"/>
          <p:cNvPicPr/>
          <p:nvPr/>
        </p:nvPicPr>
        <p:blipFill rotWithShape="1">
          <a:blip r:embed="rId5"/>
          <a:srcRect t="2231" r="1140"/>
          <a:stretch/>
        </p:blipFill>
        <p:spPr>
          <a:xfrm>
            <a:off x="1541720" y="393405"/>
            <a:ext cx="5656521" cy="3253562"/>
          </a:xfrm>
          <a:prstGeom prst="rect">
            <a:avLst/>
          </a:prstGeom>
          <a:ln w="12700">
            <a:miter lim="400000"/>
          </a:ln>
        </p:spPr>
      </p:pic>
      <p:pic>
        <p:nvPicPr>
          <p:cNvPr id="4" name="Picture 3">
            <a:extLst>
              <a:ext uri="{FF2B5EF4-FFF2-40B4-BE49-F238E27FC236}">
                <a16:creationId xmlns:a16="http://schemas.microsoft.com/office/drawing/2014/main" id="{0FC1D2E6-49FD-4D62-945F-E18C7F622B41}"/>
              </a:ext>
            </a:extLst>
          </p:cNvPr>
          <p:cNvPicPr>
            <a:picLocks noChangeAspect="1"/>
          </p:cNvPicPr>
          <p:nvPr/>
        </p:nvPicPr>
        <p:blipFill rotWithShape="1">
          <a:blip r:embed="rId6"/>
          <a:srcRect r="3540"/>
          <a:stretch/>
        </p:blipFill>
        <p:spPr>
          <a:xfrm>
            <a:off x="5572749" y="4017599"/>
            <a:ext cx="4932218" cy="2540240"/>
          </a:xfrm>
          <a:prstGeom prst="rect">
            <a:avLst/>
          </a:prstGeom>
        </p:spPr>
      </p:pic>
      <p:sp>
        <p:nvSpPr>
          <p:cNvPr id="2" name="Rectangle 1">
            <a:extLst>
              <a:ext uri="{FF2B5EF4-FFF2-40B4-BE49-F238E27FC236}">
                <a16:creationId xmlns:a16="http://schemas.microsoft.com/office/drawing/2014/main" id="{E663D098-7B44-4D03-B639-1D42DBA0A87E}"/>
              </a:ext>
            </a:extLst>
          </p:cNvPr>
          <p:cNvSpPr/>
          <p:nvPr/>
        </p:nvSpPr>
        <p:spPr>
          <a:xfrm>
            <a:off x="10655559" y="5867374"/>
            <a:ext cx="1464906" cy="690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56990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B019A65-EBA2-40C7-968F-26C45F1CBD86}"/>
              </a:ext>
            </a:extLst>
          </p:cNvPr>
          <p:cNvSpPr txBox="1"/>
          <p:nvPr/>
        </p:nvSpPr>
        <p:spPr>
          <a:xfrm>
            <a:off x="10562573" y="6025405"/>
            <a:ext cx="123860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Calibri" panose="020F0502020204030204"/>
                <a:ea typeface="+mn-ea"/>
                <a:cs typeface="+mn-cs"/>
              </a:rPr>
              <a:t>EMD Serono</a:t>
            </a:r>
          </a:p>
        </p:txBody>
      </p:sp>
      <p:pic>
        <p:nvPicPr>
          <p:cNvPr id="12" name="Google Shape;574;p1">
            <a:extLst>
              <a:ext uri="{FF2B5EF4-FFF2-40B4-BE49-F238E27FC236}">
                <a16:creationId xmlns:a16="http://schemas.microsoft.com/office/drawing/2014/main" id="{C9B4D3B5-1162-40E1-9F13-ECB41F4FAD6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774" t="27818" r="9024" b="30150"/>
          <a:stretch>
            <a:fillRect/>
          </a:stretch>
        </p:blipFill>
        <p:spPr bwMode="auto">
          <a:xfrm>
            <a:off x="7679280" y="5250682"/>
            <a:ext cx="2743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Logo&#10;&#10;Description automatically generated">
            <a:extLst>
              <a:ext uri="{FF2B5EF4-FFF2-40B4-BE49-F238E27FC236}">
                <a16:creationId xmlns:a16="http://schemas.microsoft.com/office/drawing/2014/main" id="{F89807DF-12ED-4729-8AB9-4A6922229447}"/>
              </a:ext>
            </a:extLst>
          </p:cNvPr>
          <p:cNvPicPr>
            <a:picLocks noChangeAspect="1"/>
          </p:cNvPicPr>
          <p:nvPr/>
        </p:nvPicPr>
        <p:blipFill>
          <a:blip r:embed="rId5"/>
          <a:stretch>
            <a:fillRect/>
          </a:stretch>
        </p:blipFill>
        <p:spPr>
          <a:xfrm>
            <a:off x="5193602" y="5160854"/>
            <a:ext cx="1412220" cy="474003"/>
          </a:xfrm>
          <a:prstGeom prst="rect">
            <a:avLst/>
          </a:prstGeom>
        </p:spPr>
      </p:pic>
      <p:pic>
        <p:nvPicPr>
          <p:cNvPr id="17" name="Google Shape;574;p1">
            <a:extLst>
              <a:ext uri="{FF2B5EF4-FFF2-40B4-BE49-F238E27FC236}">
                <a16:creationId xmlns:a16="http://schemas.microsoft.com/office/drawing/2014/main" id="{B55625E7-7051-47A2-811C-CE0E6C6178F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774" t="27818" r="9024" b="30150"/>
          <a:stretch>
            <a:fillRect/>
          </a:stretch>
        </p:blipFill>
        <p:spPr bwMode="auto">
          <a:xfrm>
            <a:off x="7679280" y="5250682"/>
            <a:ext cx="2743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a:extLst>
              <a:ext uri="{FF2B5EF4-FFF2-40B4-BE49-F238E27FC236}">
                <a16:creationId xmlns:a16="http://schemas.microsoft.com/office/drawing/2014/main" id="{1E7CC0CA-2DBB-4517-BA18-87E4DDC83950}"/>
              </a:ext>
            </a:extLst>
          </p:cNvPr>
          <p:cNvPicPr>
            <a:picLocks noChangeAspect="1"/>
          </p:cNvPicPr>
          <p:nvPr/>
        </p:nvPicPr>
        <p:blipFill rotWithShape="1">
          <a:blip r:embed="rId6">
            <a:extLst>
              <a:ext uri="{28A0092B-C50C-407E-A947-70E740481C1C}">
                <a14:useLocalDpi xmlns:a14="http://schemas.microsoft.com/office/drawing/2010/main" val="0"/>
              </a:ext>
            </a:extLst>
          </a:blip>
          <a:srcRect t="44148" b="19016"/>
          <a:stretch/>
        </p:blipFill>
        <p:spPr bwMode="auto">
          <a:xfrm>
            <a:off x="2453698" y="6088526"/>
            <a:ext cx="1993379" cy="35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Logo, company name&#10;&#10;Description automatically generated">
            <a:extLst>
              <a:ext uri="{FF2B5EF4-FFF2-40B4-BE49-F238E27FC236}">
                <a16:creationId xmlns:a16="http://schemas.microsoft.com/office/drawing/2014/main" id="{FB34E71F-C650-4FEC-8F8A-B2743900CD66}"/>
              </a:ext>
            </a:extLst>
          </p:cNvPr>
          <p:cNvPicPr>
            <a:picLocks noChangeAspect="1"/>
          </p:cNvPicPr>
          <p:nvPr/>
        </p:nvPicPr>
        <p:blipFill rotWithShape="1">
          <a:blip r:embed="rId7"/>
          <a:srcRect t="20763" b="23999"/>
          <a:stretch/>
        </p:blipFill>
        <p:spPr>
          <a:xfrm>
            <a:off x="6545894" y="5875722"/>
            <a:ext cx="1375923" cy="570018"/>
          </a:xfrm>
          <a:prstGeom prst="rect">
            <a:avLst/>
          </a:prstGeom>
        </p:spPr>
      </p:pic>
      <p:pic>
        <p:nvPicPr>
          <p:cNvPr id="20" name="Picture 19" descr="Logo, company name&#10;&#10;Description automatically generated">
            <a:extLst>
              <a:ext uri="{FF2B5EF4-FFF2-40B4-BE49-F238E27FC236}">
                <a16:creationId xmlns:a16="http://schemas.microsoft.com/office/drawing/2014/main" id="{7F1BA92F-21B5-4808-BAAA-DC242C0C654D}"/>
              </a:ext>
            </a:extLst>
          </p:cNvPr>
          <p:cNvPicPr>
            <a:picLocks noChangeAspect="1"/>
          </p:cNvPicPr>
          <p:nvPr/>
        </p:nvPicPr>
        <p:blipFill>
          <a:blip r:embed="rId8"/>
          <a:stretch>
            <a:fillRect/>
          </a:stretch>
        </p:blipFill>
        <p:spPr>
          <a:xfrm>
            <a:off x="4867920" y="6123063"/>
            <a:ext cx="1259403" cy="327969"/>
          </a:xfrm>
          <a:prstGeom prst="rect">
            <a:avLst/>
          </a:prstGeom>
        </p:spPr>
      </p:pic>
      <p:pic>
        <p:nvPicPr>
          <p:cNvPr id="21" name="Picture 20" descr="Logo&#10;&#10;Description automatically generated">
            <a:extLst>
              <a:ext uri="{FF2B5EF4-FFF2-40B4-BE49-F238E27FC236}">
                <a16:creationId xmlns:a16="http://schemas.microsoft.com/office/drawing/2014/main" id="{C8CCFED2-5FCC-4120-982D-87ACE8647472}"/>
              </a:ext>
            </a:extLst>
          </p:cNvPr>
          <p:cNvPicPr>
            <a:picLocks noChangeAspect="1"/>
          </p:cNvPicPr>
          <p:nvPr/>
        </p:nvPicPr>
        <p:blipFill>
          <a:blip r:embed="rId5"/>
          <a:stretch>
            <a:fillRect/>
          </a:stretch>
        </p:blipFill>
        <p:spPr>
          <a:xfrm>
            <a:off x="5193602" y="5160854"/>
            <a:ext cx="1412220" cy="474003"/>
          </a:xfrm>
          <a:prstGeom prst="rect">
            <a:avLst/>
          </a:prstGeom>
        </p:spPr>
      </p:pic>
      <p:pic>
        <p:nvPicPr>
          <p:cNvPr id="22" name="Picture 21" descr="Logo&#10;&#10;Description automatically generated">
            <a:extLst>
              <a:ext uri="{FF2B5EF4-FFF2-40B4-BE49-F238E27FC236}">
                <a16:creationId xmlns:a16="http://schemas.microsoft.com/office/drawing/2014/main" id="{BFB283BA-7F6B-499D-A590-7116180AE890}"/>
              </a:ext>
            </a:extLst>
          </p:cNvPr>
          <p:cNvPicPr>
            <a:picLocks noChangeAspect="1"/>
          </p:cNvPicPr>
          <p:nvPr/>
        </p:nvPicPr>
        <p:blipFill>
          <a:blip r:embed="rId9"/>
          <a:stretch>
            <a:fillRect/>
          </a:stretch>
        </p:blipFill>
        <p:spPr>
          <a:xfrm>
            <a:off x="8340388" y="6025405"/>
            <a:ext cx="1794495" cy="293008"/>
          </a:xfrm>
          <a:prstGeom prst="rect">
            <a:avLst/>
          </a:prstGeom>
        </p:spPr>
      </p:pic>
      <p:sp>
        <p:nvSpPr>
          <p:cNvPr id="13" name="TextBox 12">
            <a:extLst>
              <a:ext uri="{FF2B5EF4-FFF2-40B4-BE49-F238E27FC236}">
                <a16:creationId xmlns:a16="http://schemas.microsoft.com/office/drawing/2014/main" id="{BAF93F23-EEC0-4135-9407-75A006805CCA}"/>
              </a:ext>
            </a:extLst>
          </p:cNvPr>
          <p:cNvSpPr txBox="1"/>
          <p:nvPr/>
        </p:nvSpPr>
        <p:spPr>
          <a:xfrm>
            <a:off x="3761148" y="2716654"/>
            <a:ext cx="694542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yriad Pro"/>
                <a:ea typeface="+mn-ea"/>
                <a:cs typeface="+mn-cs"/>
              </a:rPr>
              <a:t>New Ways to Manage Your MS</a:t>
            </a:r>
          </a:p>
        </p:txBody>
      </p:sp>
      <p:sp>
        <p:nvSpPr>
          <p:cNvPr id="14" name="TextBox 13">
            <a:extLst>
              <a:ext uri="{FF2B5EF4-FFF2-40B4-BE49-F238E27FC236}">
                <a16:creationId xmlns:a16="http://schemas.microsoft.com/office/drawing/2014/main" id="{EC7EBF3F-F198-4740-9E2E-6C6865821FE3}"/>
              </a:ext>
            </a:extLst>
          </p:cNvPr>
          <p:cNvSpPr txBox="1"/>
          <p:nvPr/>
        </p:nvSpPr>
        <p:spPr>
          <a:xfrm>
            <a:off x="4760039" y="3314700"/>
            <a:ext cx="495219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Myriad Pro"/>
              </a:rPr>
              <a:t>Wednesday</a:t>
            </a:r>
            <a:r>
              <a:rPr lang="en-US" sz="2800">
                <a:solidFill>
                  <a:prstClr val="white"/>
                </a:solidFill>
                <a:latin typeface="Myriad Pro"/>
              </a:rPr>
              <a:t>, August 4 </a:t>
            </a:r>
            <a:r>
              <a:rPr lang="en-US" sz="2800" dirty="0">
                <a:solidFill>
                  <a:prstClr val="white"/>
                </a:solidFill>
                <a:latin typeface="Myriad Pro"/>
              </a:rPr>
              <a:t>at 8pm ET</a:t>
            </a:r>
            <a:endParaRPr kumimoji="0" lang="en-US" sz="2800" b="0" i="0" u="none" strike="noStrike" kern="1200" cap="none" spc="0" normalizeH="0" baseline="0" noProof="0" dirty="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98785277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p:cNvSpPr>
          <p:nvPr>
            <p:ph idx="1"/>
          </p:nvPr>
        </p:nvSpPr>
        <p:spPr>
          <a:xfrm>
            <a:off x="1283664" y="1211409"/>
            <a:ext cx="9625635" cy="4630592"/>
          </a:xfrm>
          <a:prstGeom prst="rect">
            <a:avLst/>
          </a:prstGeom>
        </p:spPr>
        <p:txBody>
          <a:bodyPr/>
          <a:lstStyle/>
          <a:p>
            <a:pPr marL="0" lvl="0" indent="0">
              <a:buSzTx/>
              <a:buNone/>
              <a:defRPr sz="1800">
                <a:solidFill>
                  <a:srgbClr val="000000"/>
                </a:solidFill>
              </a:defRPr>
            </a:pPr>
            <a:r>
              <a:rPr sz="2800" dirty="0">
                <a:solidFill>
                  <a:srgbClr val="2D2D2C"/>
                </a:solidFill>
              </a:rPr>
              <a:t>The preceding program is copyrighted by Can Do Multiple Sclerosis.  It is provided for your personal educational and referential use only.  Any repurposing or dissemination of its content requires </a:t>
            </a:r>
            <a:r>
              <a:rPr lang="en-US" sz="2800" dirty="0">
                <a:solidFill>
                  <a:srgbClr val="2D2D2C"/>
                </a:solidFill>
              </a:rPr>
              <a:t>the </a:t>
            </a:r>
            <a:r>
              <a:rPr sz="2800" dirty="0">
                <a:solidFill>
                  <a:srgbClr val="2D2D2C"/>
                </a:solidFill>
              </a:rPr>
              <a:t>consent by Can Do Multiple Sclerosis.</a:t>
            </a:r>
          </a:p>
          <a:p>
            <a:pPr lvl="0">
              <a:defRPr sz="1800">
                <a:solidFill>
                  <a:srgbClr val="000000"/>
                </a:solidFill>
              </a:defRPr>
            </a:pPr>
            <a:endParaRPr sz="2800" dirty="0">
              <a:solidFill>
                <a:srgbClr val="2D2D2C"/>
              </a:solidFill>
            </a:endParaRPr>
          </a:p>
          <a:p>
            <a:pPr marL="0" lvl="0" indent="0">
              <a:buSzTx/>
              <a:buNone/>
              <a:defRPr sz="1800">
                <a:solidFill>
                  <a:srgbClr val="000000"/>
                </a:solidFill>
              </a:defRPr>
            </a:pPr>
            <a:r>
              <a:rPr sz="2800" dirty="0">
                <a:solidFill>
                  <a:srgbClr val="2D2D2C"/>
                </a:solidFill>
              </a:rPr>
              <a:t>© Can Do Multiple Sclerosis</a:t>
            </a:r>
          </a:p>
        </p:txBody>
      </p:sp>
    </p:spTree>
    <p:extLst>
      <p:ext uri="{BB962C8B-B14F-4D97-AF65-F5344CB8AC3E}">
        <p14:creationId xmlns:p14="http://schemas.microsoft.com/office/powerpoint/2010/main" val="244063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latin typeface="+mj-lt"/>
              </a:rPr>
              <a:t>Matthew Sacco, PhD</a:t>
            </a:r>
          </a:p>
        </p:txBody>
      </p:sp>
      <p:sp>
        <p:nvSpPr>
          <p:cNvPr id="5" name="TextBox 4"/>
          <p:cNvSpPr txBox="1"/>
          <p:nvPr/>
        </p:nvSpPr>
        <p:spPr>
          <a:xfrm>
            <a:off x="5454162" y="2434505"/>
            <a:ext cx="6586489" cy="3785419"/>
          </a:xfrm>
          <a:prstGeom prst="rect">
            <a:avLst/>
          </a:prstGeom>
        </p:spPr>
        <p:txBody>
          <a:bodyPr vert="horz" lIns="91440" tIns="45720" rIns="91440" bIns="45720" rtlCol="0">
            <a:normAutofit/>
          </a:bodyPr>
          <a:lstStyle/>
          <a:p>
            <a:pPr marL="457200" indent="-457200">
              <a:lnSpc>
                <a:spcPct val="90000"/>
              </a:lnSpc>
              <a:spcAft>
                <a:spcPts val="600"/>
              </a:spcAft>
              <a:buFont typeface="Arial" panose="020B0604020202020204" pitchFamily="34" charset="0"/>
              <a:buChar char="•"/>
            </a:pPr>
            <a:r>
              <a:rPr lang="en-US" sz="2800" dirty="0">
                <a:solidFill>
                  <a:srgbClr val="3F3F3F"/>
                </a:solidFill>
              </a:rPr>
              <a:t>Psychologist</a:t>
            </a:r>
          </a:p>
          <a:p>
            <a:pPr marL="457200" indent="-457200">
              <a:lnSpc>
                <a:spcPct val="90000"/>
              </a:lnSpc>
              <a:spcAft>
                <a:spcPts val="600"/>
              </a:spcAft>
              <a:buFont typeface="Arial" panose="020B0604020202020204" pitchFamily="34" charset="0"/>
              <a:buChar char="•"/>
            </a:pPr>
            <a:r>
              <a:rPr lang="en-US" sz="2800" dirty="0">
                <a:solidFill>
                  <a:srgbClr val="3F3F3F"/>
                </a:solidFill>
              </a:rPr>
              <a:t>Independence, OH</a:t>
            </a:r>
          </a:p>
        </p:txBody>
      </p:sp>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C976"/>
            </a:solidFill>
          </a:ln>
        </p:spPr>
        <p:style>
          <a:lnRef idx="1">
            <a:schemeClr val="accent1"/>
          </a:lnRef>
          <a:fillRef idx="0">
            <a:schemeClr val="accent1"/>
          </a:fillRef>
          <a:effectRef idx="0">
            <a:schemeClr val="accent1"/>
          </a:effectRef>
          <a:fontRef idx="minor">
            <a:schemeClr val="tx1"/>
          </a:fontRef>
        </p:style>
      </p:cxnSp>
      <p:pic>
        <p:nvPicPr>
          <p:cNvPr id="10" name="Picture 9" descr="A person in a suit&#10;&#10;Description automatically generated with low confidence">
            <a:extLst>
              <a:ext uri="{FF2B5EF4-FFF2-40B4-BE49-F238E27FC236}">
                <a16:creationId xmlns:a16="http://schemas.microsoft.com/office/drawing/2014/main" id="{D91EDEC8-2419-4B52-805E-130C0B869D2A}"/>
              </a:ext>
            </a:extLst>
          </p:cNvPr>
          <p:cNvPicPr>
            <a:picLocks noChangeAspect="1"/>
          </p:cNvPicPr>
          <p:nvPr/>
        </p:nvPicPr>
        <p:blipFill rotWithShape="1">
          <a:blip r:embed="rId3"/>
          <a:srcRect r="7819"/>
          <a:stretch/>
        </p:blipFill>
        <p:spPr>
          <a:xfrm>
            <a:off x="0" y="0"/>
            <a:ext cx="4965431" cy="6739001"/>
          </a:xfrm>
          <a:prstGeom prst="rect">
            <a:avLst/>
          </a:prstGeom>
        </p:spPr>
      </p:pic>
    </p:spTree>
    <p:extLst>
      <p:ext uri="{BB962C8B-B14F-4D97-AF65-F5344CB8AC3E}">
        <p14:creationId xmlns:p14="http://schemas.microsoft.com/office/powerpoint/2010/main" val="215761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dirty="0">
                <a:latin typeface="+mj-lt"/>
              </a:rPr>
              <a:t>Tracy Walker, FNP-C, WOCN </a:t>
            </a:r>
          </a:p>
        </p:txBody>
      </p:sp>
      <p:sp>
        <p:nvSpPr>
          <p:cNvPr id="5" name="TextBox 4"/>
          <p:cNvSpPr txBox="1"/>
          <p:nvPr/>
        </p:nvSpPr>
        <p:spPr>
          <a:xfrm>
            <a:off x="5605511" y="2447030"/>
            <a:ext cx="6586489" cy="3785419"/>
          </a:xfrm>
          <a:prstGeom prst="rect">
            <a:avLst/>
          </a:prstGeom>
        </p:spPr>
        <p:txBody>
          <a:bodyPr vert="horz" lIns="91440" tIns="45720" rIns="91440" bIns="45720" rtlCol="0">
            <a:normAutofit/>
          </a:bodyPr>
          <a:lstStyle/>
          <a:p>
            <a:pPr marL="457200" indent="-457200">
              <a:lnSpc>
                <a:spcPct val="90000"/>
              </a:lnSpc>
              <a:spcAft>
                <a:spcPts val="600"/>
              </a:spcAft>
              <a:buFont typeface="Arial" panose="020B0604020202020204" pitchFamily="34" charset="0"/>
              <a:buChar char="•"/>
            </a:pPr>
            <a:r>
              <a:rPr lang="en-US" sz="2800" dirty="0">
                <a:solidFill>
                  <a:srgbClr val="3F3F3F"/>
                </a:solidFill>
              </a:rPr>
              <a:t>Nurse Practitioner</a:t>
            </a:r>
          </a:p>
          <a:p>
            <a:pPr marL="457200" indent="-457200">
              <a:lnSpc>
                <a:spcPct val="90000"/>
              </a:lnSpc>
              <a:spcAft>
                <a:spcPts val="600"/>
              </a:spcAft>
              <a:buFont typeface="Arial" panose="020B0604020202020204" pitchFamily="34" charset="0"/>
              <a:buChar char="•"/>
            </a:pPr>
            <a:r>
              <a:rPr lang="en-US" sz="2800" dirty="0">
                <a:solidFill>
                  <a:srgbClr val="3F3F3F"/>
                </a:solidFill>
              </a:rPr>
              <a:t>Atlanta, GA</a:t>
            </a:r>
          </a:p>
        </p:txBody>
      </p:sp>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C976"/>
            </a:solidFill>
          </a:ln>
        </p:spPr>
        <p:style>
          <a:lnRef idx="1">
            <a:schemeClr val="accent1"/>
          </a:lnRef>
          <a:fillRef idx="0">
            <a:schemeClr val="accent1"/>
          </a:fillRef>
          <a:effectRef idx="0">
            <a:schemeClr val="accent1"/>
          </a:effectRef>
          <a:fontRef idx="minor">
            <a:schemeClr val="tx1"/>
          </a:fontRef>
        </p:style>
      </p:cxnSp>
      <p:pic>
        <p:nvPicPr>
          <p:cNvPr id="4" name="Picture 3" descr="A person wearing glasses&#10;&#10;Description automatically generated with medium confidence">
            <a:extLst>
              <a:ext uri="{FF2B5EF4-FFF2-40B4-BE49-F238E27FC236}">
                <a16:creationId xmlns:a16="http://schemas.microsoft.com/office/drawing/2014/main" id="{EC81430D-30B1-45B6-800C-1C77A6506C00}"/>
              </a:ext>
            </a:extLst>
          </p:cNvPr>
          <p:cNvPicPr>
            <a:picLocks noChangeAspect="1"/>
          </p:cNvPicPr>
          <p:nvPr/>
        </p:nvPicPr>
        <p:blipFill rotWithShape="1">
          <a:blip r:embed="rId3"/>
          <a:srcRect l="22854" r="37087" b="1508"/>
          <a:stretch/>
        </p:blipFill>
        <p:spPr>
          <a:xfrm>
            <a:off x="0" y="0"/>
            <a:ext cx="4965431" cy="6764052"/>
          </a:xfrm>
          <a:prstGeom prst="rect">
            <a:avLst/>
          </a:prstGeom>
        </p:spPr>
      </p:pic>
    </p:spTree>
    <p:extLst>
      <p:ext uri="{BB962C8B-B14F-4D97-AF65-F5344CB8AC3E}">
        <p14:creationId xmlns:p14="http://schemas.microsoft.com/office/powerpoint/2010/main" val="134570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44100C-8C6F-41D1-ADE3-D38D037DF4B8}"/>
              </a:ext>
            </a:extLst>
          </p:cNvPr>
          <p:cNvSpPr/>
          <p:nvPr/>
        </p:nvSpPr>
        <p:spPr>
          <a:xfrm rot="16200000">
            <a:off x="-1452847" y="1452850"/>
            <a:ext cx="6858001" cy="39523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9100" y="2491380"/>
            <a:ext cx="3114105" cy="1325563"/>
          </a:xfrm>
        </p:spPr>
        <p:txBody>
          <a:bodyPr/>
          <a:lstStyle/>
          <a:p>
            <a:r>
              <a:rPr lang="en-US" dirty="0">
                <a:solidFill>
                  <a:schemeClr val="bg1"/>
                </a:solidFill>
              </a:rPr>
              <a:t>Learning Objectives</a:t>
            </a:r>
          </a:p>
        </p:txBody>
      </p:sp>
      <p:sp>
        <p:nvSpPr>
          <p:cNvPr id="3" name="Content Placeholder 2"/>
          <p:cNvSpPr>
            <a:spLocks noGrp="1"/>
          </p:cNvSpPr>
          <p:nvPr>
            <p:ph idx="4294967295"/>
          </p:nvPr>
        </p:nvSpPr>
        <p:spPr>
          <a:xfrm>
            <a:off x="0" y="1825625"/>
            <a:ext cx="10515600" cy="4351338"/>
          </a:xfrm>
        </p:spPr>
        <p:txBody>
          <a:bodyPr/>
          <a:lstStyle/>
          <a:p>
            <a:pPr marL="0" lvl="0" indent="0">
              <a:buNone/>
            </a:pPr>
            <a:endParaRPr lang="en-US" dirty="0"/>
          </a:p>
          <a:p>
            <a:pPr lvl="0"/>
            <a:endParaRPr lang="en-US" dirty="0"/>
          </a:p>
          <a:p>
            <a:pPr marL="0" lvl="0" indent="0">
              <a:buNone/>
            </a:pPr>
            <a:endParaRPr lang="en-US" i="1" dirty="0">
              <a:solidFill>
                <a:srgbClr val="FF0000"/>
              </a:solidFill>
            </a:endParaRPr>
          </a:p>
        </p:txBody>
      </p:sp>
      <p:sp>
        <p:nvSpPr>
          <p:cNvPr id="12" name="Content Placeholder 2">
            <a:extLst>
              <a:ext uri="{FF2B5EF4-FFF2-40B4-BE49-F238E27FC236}">
                <a16:creationId xmlns:a16="http://schemas.microsoft.com/office/drawing/2014/main" id="{2EAC7808-940D-4F1A-BC94-80024915724A}"/>
              </a:ext>
            </a:extLst>
          </p:cNvPr>
          <p:cNvSpPr txBox="1">
            <a:spLocks/>
          </p:cNvSpPr>
          <p:nvPr/>
        </p:nvSpPr>
        <p:spPr>
          <a:xfrm>
            <a:off x="4599992" y="531845"/>
            <a:ext cx="6753808" cy="56451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D2D2C"/>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D2D2C"/>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D2D2C"/>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a:p>
            <a:pPr marL="0" indent="0">
              <a:buFont typeface="Arial" panose="020B0604020202020204" pitchFamily="34" charset="0"/>
              <a:buNone/>
            </a:pPr>
            <a:endParaRPr lang="en-US" i="1" dirty="0">
              <a:solidFill>
                <a:srgbClr val="FF0000"/>
              </a:solidFill>
            </a:endParaRPr>
          </a:p>
        </p:txBody>
      </p:sp>
      <p:sp>
        <p:nvSpPr>
          <p:cNvPr id="9" name="Content Placeholder 2">
            <a:extLst>
              <a:ext uri="{FF2B5EF4-FFF2-40B4-BE49-F238E27FC236}">
                <a16:creationId xmlns:a16="http://schemas.microsoft.com/office/drawing/2014/main" id="{EAA6D9DA-0251-4F9B-B89F-806EEF15C970}"/>
              </a:ext>
            </a:extLst>
          </p:cNvPr>
          <p:cNvSpPr txBox="1">
            <a:spLocks/>
          </p:cNvSpPr>
          <p:nvPr/>
        </p:nvSpPr>
        <p:spPr>
          <a:xfrm>
            <a:off x="4371402" y="1214651"/>
            <a:ext cx="6982397" cy="4654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D2D2C"/>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D2D2C"/>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D2D2C"/>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cs typeface="Calibri" panose="020F0502020204030204"/>
            </a:endParaRPr>
          </a:p>
        </p:txBody>
      </p:sp>
      <p:sp>
        <p:nvSpPr>
          <p:cNvPr id="8" name="TextBox 7">
            <a:extLst>
              <a:ext uri="{FF2B5EF4-FFF2-40B4-BE49-F238E27FC236}">
                <a16:creationId xmlns:a16="http://schemas.microsoft.com/office/drawing/2014/main" id="{DE374C5F-6053-4A0E-9593-30E2DDC2EBE3}"/>
              </a:ext>
            </a:extLst>
          </p:cNvPr>
          <p:cNvSpPr txBox="1"/>
          <p:nvPr/>
        </p:nvSpPr>
        <p:spPr>
          <a:xfrm>
            <a:off x="4809380" y="999913"/>
            <a:ext cx="7192105" cy="4708981"/>
          </a:xfrm>
          <a:prstGeom prst="rect">
            <a:avLst/>
          </a:prstGeom>
          <a:noFill/>
        </p:spPr>
        <p:txBody>
          <a:bodyPr wrap="square">
            <a:spAutoFit/>
          </a:bodyPr>
          <a:lstStyle/>
          <a:p>
            <a:pPr marL="342900" marR="0" indent="-342900">
              <a:spcAft>
                <a:spcPts val="1200"/>
              </a:spcAft>
              <a:buFont typeface="Arial" panose="020B0604020202020204" pitchFamily="34" charset="0"/>
              <a:buChar char="•"/>
            </a:pPr>
            <a:r>
              <a:rPr lang="en-US" sz="2800" dirty="0">
                <a:solidFill>
                  <a:srgbClr val="000000"/>
                </a:solidFill>
                <a:effectLst/>
                <a:ea typeface="Calibri" panose="020F0502020204030204" pitchFamily="34" charset="0"/>
              </a:rPr>
              <a:t>Recognize that many of MS’s most common &amp; impactful symptoms are invisible, including fatigue, depression, </a:t>
            </a:r>
            <a:r>
              <a:rPr lang="en-US" sz="2800" dirty="0">
                <a:solidFill>
                  <a:srgbClr val="000000"/>
                </a:solidFill>
                <a:ea typeface="Calibri" panose="020F0502020204030204" pitchFamily="34" charset="0"/>
              </a:rPr>
              <a:t>cognitive dysfunction, </a:t>
            </a:r>
            <a:r>
              <a:rPr lang="en-US" sz="2800" dirty="0">
                <a:solidFill>
                  <a:srgbClr val="000000"/>
                </a:solidFill>
                <a:effectLst/>
                <a:ea typeface="Calibri" panose="020F0502020204030204" pitchFamily="34" charset="0"/>
              </a:rPr>
              <a:t>spasticity and pain.</a:t>
            </a:r>
            <a:endParaRPr lang="en-US" sz="2800" dirty="0">
              <a:effectLst/>
              <a:ea typeface="Calibri" panose="020F0502020204030204" pitchFamily="34" charset="0"/>
            </a:endParaRPr>
          </a:p>
          <a:p>
            <a:pPr marL="342900" marR="0" indent="-342900">
              <a:spcAft>
                <a:spcPts val="1200"/>
              </a:spcAft>
              <a:buFont typeface="Arial" panose="020B0604020202020204" pitchFamily="34" charset="0"/>
              <a:buChar char="•"/>
            </a:pPr>
            <a:r>
              <a:rPr lang="en-US" sz="2800" dirty="0">
                <a:solidFill>
                  <a:srgbClr val="000000"/>
                </a:solidFill>
                <a:ea typeface="Calibri" panose="020F0502020204030204" pitchFamily="34" charset="0"/>
              </a:rPr>
              <a:t>O</a:t>
            </a:r>
            <a:r>
              <a:rPr lang="en-US" sz="2800" dirty="0">
                <a:solidFill>
                  <a:srgbClr val="000000"/>
                </a:solidFill>
                <a:effectLst/>
                <a:ea typeface="Calibri" panose="020F0502020204030204" pitchFamily="34" charset="0"/>
              </a:rPr>
              <a:t>verview of how MS creates these symptoms &amp; common treatment/management strategies</a:t>
            </a:r>
            <a:endParaRPr lang="en-US" sz="2800" dirty="0">
              <a:effectLst/>
              <a:ea typeface="Calibri" panose="020F0502020204030204" pitchFamily="34" charset="0"/>
            </a:endParaRPr>
          </a:p>
          <a:p>
            <a:pPr marL="342900" marR="0" indent="-342900">
              <a:spcAft>
                <a:spcPts val="1200"/>
              </a:spcAft>
              <a:buFont typeface="Arial" panose="020B0604020202020204" pitchFamily="34" charset="0"/>
              <a:buChar char="•"/>
            </a:pPr>
            <a:r>
              <a:rPr lang="en-US" sz="2800" dirty="0">
                <a:solidFill>
                  <a:srgbClr val="000000"/>
                </a:solidFill>
                <a:effectLst/>
                <a:ea typeface="Calibri" panose="020F0502020204030204" pitchFamily="34" charset="0"/>
              </a:rPr>
              <a:t>Impacts of invisible symptoms on support partners &amp; tips to communicate about invisible symptoms</a:t>
            </a:r>
            <a:endParaRPr lang="en-US" sz="2800" dirty="0">
              <a:effectLst/>
              <a:ea typeface="Calibri" panose="020F0502020204030204" pitchFamily="34" charset="0"/>
            </a:endParaRPr>
          </a:p>
        </p:txBody>
      </p:sp>
    </p:spTree>
    <p:extLst>
      <p:ext uri="{BB962C8B-B14F-4D97-AF65-F5344CB8AC3E}">
        <p14:creationId xmlns:p14="http://schemas.microsoft.com/office/powerpoint/2010/main" val="161871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69613019"/>
              </p:ext>
            </p:extLst>
          </p:nvPr>
        </p:nvGraphicFramePr>
        <p:xfrm>
          <a:off x="3048000" y="381000"/>
          <a:ext cx="6096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Arrow Connector 2">
            <a:extLst>
              <a:ext uri="{FF2B5EF4-FFF2-40B4-BE49-F238E27FC236}">
                <a16:creationId xmlns:a16="http://schemas.microsoft.com/office/drawing/2014/main" id="{0744DE7E-9206-45B6-9C92-FB10F62AC4CD}"/>
              </a:ext>
            </a:extLst>
          </p:cNvPr>
          <p:cNvCxnSpPr>
            <a:cxnSpLocks/>
          </p:cNvCxnSpPr>
          <p:nvPr/>
        </p:nvCxnSpPr>
        <p:spPr>
          <a:xfrm flipH="1" flipV="1">
            <a:off x="5063933" y="2910632"/>
            <a:ext cx="2139696" cy="3951"/>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373532CD-3D7E-420A-A8B4-64E7019DFD03}"/>
              </a:ext>
            </a:extLst>
          </p:cNvPr>
          <p:cNvCxnSpPr>
            <a:cxnSpLocks/>
          </p:cNvCxnSpPr>
          <p:nvPr/>
        </p:nvCxnSpPr>
        <p:spPr>
          <a:xfrm flipH="1" flipV="1">
            <a:off x="4988370" y="3108788"/>
            <a:ext cx="2215259" cy="1426464"/>
          </a:xfrm>
          <a:prstGeom prst="straightConnector1">
            <a:avLst/>
          </a:prstGeom>
          <a:ln w="571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8857AE8-1233-414B-9981-6495B5AF177E}"/>
              </a:ext>
            </a:extLst>
          </p:cNvPr>
          <p:cNvCxnSpPr>
            <a:cxnSpLocks/>
          </p:cNvCxnSpPr>
          <p:nvPr/>
        </p:nvCxnSpPr>
        <p:spPr>
          <a:xfrm flipH="1">
            <a:off x="5068092" y="3132850"/>
            <a:ext cx="2212848" cy="1424457"/>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950964-8F29-490E-A570-1DF4482877ED}"/>
              </a:ext>
            </a:extLst>
          </p:cNvPr>
          <p:cNvCxnSpPr>
            <a:cxnSpLocks/>
          </p:cNvCxnSpPr>
          <p:nvPr/>
        </p:nvCxnSpPr>
        <p:spPr>
          <a:xfrm flipH="1">
            <a:off x="4987723" y="2327060"/>
            <a:ext cx="690599" cy="1992561"/>
          </a:xfrm>
          <a:prstGeom prst="straightConnector1">
            <a:avLst/>
          </a:prstGeom>
          <a:ln w="571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47056C9-7E09-4830-8712-9915E2E56E09}"/>
              </a:ext>
            </a:extLst>
          </p:cNvPr>
          <p:cNvCxnSpPr>
            <a:cxnSpLocks/>
          </p:cNvCxnSpPr>
          <p:nvPr/>
        </p:nvCxnSpPr>
        <p:spPr>
          <a:xfrm>
            <a:off x="6645841" y="2338282"/>
            <a:ext cx="694944" cy="1993392"/>
          </a:xfrm>
          <a:prstGeom prst="straightConnector1">
            <a:avLst/>
          </a:prstGeom>
          <a:ln w="571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0CB3A0D-9BC2-4E9B-8934-5BFE6160E8EC}"/>
              </a:ext>
            </a:extLst>
          </p:cNvPr>
          <p:cNvSpPr txBox="1">
            <a:spLocks/>
          </p:cNvSpPr>
          <p:nvPr/>
        </p:nvSpPr>
        <p:spPr>
          <a:xfrm>
            <a:off x="420522" y="571630"/>
            <a:ext cx="10515600" cy="1325563"/>
          </a:xfrm>
          <a:prstGeom prst="rect">
            <a:avLst/>
          </a:prstGeom>
        </p:spPr>
        <p:txBody>
          <a:bodyPr/>
          <a:lstStyle>
            <a:lvl1pPr algn="l" defTabSz="914400" rtl="0" eaLnBrk="1" latinLnBrk="0" hangingPunct="1">
              <a:lnSpc>
                <a:spcPct val="90000"/>
              </a:lnSpc>
              <a:spcBef>
                <a:spcPct val="0"/>
              </a:spcBef>
              <a:buNone/>
              <a:tabLst>
                <a:tab pos="2973388" algn="l"/>
              </a:tabLst>
              <a:defRPr sz="4400" b="1" kern="1200">
                <a:solidFill>
                  <a:schemeClr val="tx1"/>
                </a:solidFill>
                <a:latin typeface="Myriad Pro" panose="020B0503030403020204" pitchFamily="34" charset="0"/>
                <a:ea typeface="+mj-ea"/>
                <a:cs typeface="+mj-cs"/>
              </a:defRPr>
            </a:lvl1pPr>
          </a:lstStyle>
          <a:p>
            <a:r>
              <a:rPr lang="en-US" sz="4000" dirty="0"/>
              <a:t>Invisible Symptoms</a:t>
            </a:r>
          </a:p>
        </p:txBody>
      </p:sp>
    </p:spTree>
    <p:extLst>
      <p:ext uri="{BB962C8B-B14F-4D97-AF65-F5344CB8AC3E}">
        <p14:creationId xmlns:p14="http://schemas.microsoft.com/office/powerpoint/2010/main" val="193905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BF2E9CA-5A3D-4E29-8B6A-36EAF9D1C6F2}"/>
              </a:ext>
            </a:extLst>
          </p:cNvPr>
          <p:cNvSpPr>
            <a:spLocks noGrp="1" noChangeArrowheads="1"/>
          </p:cNvSpPr>
          <p:nvPr>
            <p:ph type="title"/>
          </p:nvPr>
        </p:nvSpPr>
        <p:spPr>
          <a:xfrm>
            <a:off x="1119352" y="317500"/>
            <a:ext cx="10499834" cy="2006600"/>
          </a:xfrm>
        </p:spPr>
        <p:txBody>
          <a:bodyPr>
            <a:noAutofit/>
          </a:bodyPr>
          <a:lstStyle/>
          <a:p>
            <a:pPr eaLnBrk="1" hangingPunct="1">
              <a:defRPr/>
            </a:pPr>
            <a:r>
              <a:rPr lang="en-US" altLang="en-US" b="1" dirty="0">
                <a:solidFill>
                  <a:srgbClr val="00A7BC"/>
                </a:solidFill>
              </a:rPr>
              <a:t>The Key to Effective Symptom Management is Knowledge and Skills</a:t>
            </a:r>
          </a:p>
        </p:txBody>
      </p:sp>
      <p:sp>
        <p:nvSpPr>
          <p:cNvPr id="18436" name="Rectangle 4">
            <a:extLst>
              <a:ext uri="{FF2B5EF4-FFF2-40B4-BE49-F238E27FC236}">
                <a16:creationId xmlns:a16="http://schemas.microsoft.com/office/drawing/2014/main" id="{0795C854-099C-4D15-838E-8268115CFF42}"/>
              </a:ext>
            </a:extLst>
          </p:cNvPr>
          <p:cNvSpPr>
            <a:spLocks noGrp="1" noChangeArrowheads="1"/>
          </p:cNvSpPr>
          <p:nvPr>
            <p:ph type="body" sz="half" idx="2"/>
          </p:nvPr>
        </p:nvSpPr>
        <p:spPr>
          <a:xfrm>
            <a:off x="1233729" y="2183855"/>
            <a:ext cx="9455291" cy="4359275"/>
          </a:xfrm>
        </p:spPr>
        <p:txBody>
          <a:bodyPr/>
          <a:lstStyle/>
          <a:p>
            <a:pPr eaLnBrk="1" hangingPunct="1">
              <a:spcBef>
                <a:spcPts val="2400"/>
              </a:spcBef>
              <a:defRPr/>
            </a:pPr>
            <a:r>
              <a:rPr lang="en-US" altLang="en-US" sz="2800" dirty="0">
                <a:solidFill>
                  <a:schemeClr val="accent6"/>
                </a:solidFill>
                <a:latin typeface="+mj-lt"/>
              </a:rPr>
              <a:t>Learning about symptoms helps you  recognize, understand and discuss them</a:t>
            </a:r>
          </a:p>
          <a:p>
            <a:pPr eaLnBrk="1" hangingPunct="1">
              <a:spcBef>
                <a:spcPts val="2400"/>
              </a:spcBef>
              <a:defRPr/>
            </a:pPr>
            <a:r>
              <a:rPr lang="en-US" altLang="en-US" sz="2800" dirty="0">
                <a:solidFill>
                  <a:schemeClr val="accent6"/>
                </a:solidFill>
                <a:latin typeface="+mj-lt"/>
              </a:rPr>
              <a:t>Managing symptoms requires an individualized and flexible approach</a:t>
            </a:r>
          </a:p>
          <a:p>
            <a:pPr eaLnBrk="1" hangingPunct="1">
              <a:spcBef>
                <a:spcPts val="2400"/>
              </a:spcBef>
              <a:defRPr/>
            </a:pPr>
            <a:r>
              <a:rPr lang="en-US" altLang="en-US" sz="2800" dirty="0">
                <a:solidFill>
                  <a:schemeClr val="accent6"/>
                </a:solidFill>
                <a:latin typeface="+mj-lt"/>
              </a:rPr>
              <a:t>Effective management can improve quality of life promote realistic </a:t>
            </a:r>
            <a:r>
              <a:rPr lang="en-US" altLang="en-US" sz="2800" b="1" i="1" dirty="0">
                <a:solidFill>
                  <a:srgbClr val="00A7BC"/>
                </a:solidFill>
                <a:latin typeface="+mj-lt"/>
              </a:rPr>
              <a:t>Hope</a:t>
            </a:r>
          </a:p>
        </p:txBody>
      </p:sp>
    </p:spTree>
    <p:extLst>
      <p:ext uri="{BB962C8B-B14F-4D97-AF65-F5344CB8AC3E}">
        <p14:creationId xmlns:p14="http://schemas.microsoft.com/office/powerpoint/2010/main" val="3751317379"/>
      </p:ext>
    </p:extLst>
  </p:cSld>
  <p:clrMapOvr>
    <a:masterClrMapping/>
  </p:clrMapOvr>
  <p:transition advClick="0"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44100C-8C6F-41D1-ADE3-D38D037DF4B8}"/>
              </a:ext>
            </a:extLst>
          </p:cNvPr>
          <p:cNvSpPr/>
          <p:nvPr/>
        </p:nvSpPr>
        <p:spPr>
          <a:xfrm rot="16200000">
            <a:off x="-1452847" y="1452850"/>
            <a:ext cx="6858001" cy="39523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100" y="2491380"/>
            <a:ext cx="3114105" cy="1325563"/>
          </a:xfrm>
        </p:spPr>
        <p:txBody>
          <a:bodyPr>
            <a:normAutofit/>
          </a:bodyPr>
          <a:lstStyle/>
          <a:p>
            <a:r>
              <a:rPr lang="en-US" dirty="0">
                <a:solidFill>
                  <a:schemeClr val="bg1"/>
                </a:solidFill>
              </a:rPr>
              <a:t>Interactive Poll</a:t>
            </a:r>
          </a:p>
        </p:txBody>
      </p:sp>
      <p:sp>
        <p:nvSpPr>
          <p:cNvPr id="12" name="Content Placeholder 2">
            <a:extLst>
              <a:ext uri="{FF2B5EF4-FFF2-40B4-BE49-F238E27FC236}">
                <a16:creationId xmlns:a16="http://schemas.microsoft.com/office/drawing/2014/main" id="{2EAC7808-940D-4F1A-BC94-80024915724A}"/>
              </a:ext>
            </a:extLst>
          </p:cNvPr>
          <p:cNvSpPr txBox="1">
            <a:spLocks/>
          </p:cNvSpPr>
          <p:nvPr/>
        </p:nvSpPr>
        <p:spPr>
          <a:xfrm>
            <a:off x="4599992" y="531845"/>
            <a:ext cx="6753808" cy="56451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D2D2C"/>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D2D2C"/>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D2D2C"/>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D2D2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endParaRPr lang="en-US"/>
          </a:p>
          <a:p>
            <a:pPr marL="0" indent="0">
              <a:buFont typeface="Arial" panose="020B0604020202020204" pitchFamily="34" charset="0"/>
              <a:buNone/>
            </a:pPr>
            <a:endParaRPr lang="en-US" i="1" dirty="0">
              <a:solidFill>
                <a:srgbClr val="FF0000"/>
              </a:solidFill>
            </a:endParaRPr>
          </a:p>
        </p:txBody>
      </p:sp>
      <p:sp>
        <p:nvSpPr>
          <p:cNvPr id="4" name="TextBox 3">
            <a:extLst>
              <a:ext uri="{FF2B5EF4-FFF2-40B4-BE49-F238E27FC236}">
                <a16:creationId xmlns:a16="http://schemas.microsoft.com/office/drawing/2014/main" id="{6FF3E93D-564B-44A4-86D1-7025ED2FC040}"/>
              </a:ext>
            </a:extLst>
          </p:cNvPr>
          <p:cNvSpPr txBox="1"/>
          <p:nvPr/>
        </p:nvSpPr>
        <p:spPr>
          <a:xfrm>
            <a:off x="4918841" y="898634"/>
            <a:ext cx="6015857" cy="6740307"/>
          </a:xfrm>
          <a:prstGeom prst="rect">
            <a:avLst/>
          </a:prstGeom>
          <a:noFill/>
        </p:spPr>
        <p:txBody>
          <a:bodyPr wrap="square" rtlCol="0">
            <a:spAutoFit/>
          </a:bodyPr>
          <a:lstStyle/>
          <a:p>
            <a:pPr marL="0" indent="0" algn="ctr">
              <a:buNone/>
            </a:pPr>
            <a:r>
              <a:rPr lang="en-US" sz="2800" b="1" dirty="0">
                <a:solidFill>
                  <a:schemeClr val="accent6"/>
                </a:solidFill>
                <a:cs typeface="Calibri" panose="020F0502020204030204"/>
              </a:rPr>
              <a:t>Which Invisible Symptoms have you experienced? </a:t>
            </a:r>
          </a:p>
          <a:p>
            <a:pPr marL="0" indent="0" algn="ctr">
              <a:buNone/>
            </a:pPr>
            <a:r>
              <a:rPr lang="en-US" sz="2800" b="1" dirty="0">
                <a:solidFill>
                  <a:schemeClr val="accent6"/>
                </a:solidFill>
                <a:cs typeface="Calibri" panose="020F0502020204030204"/>
              </a:rPr>
              <a:t>(Check all the apply or type </a:t>
            </a:r>
            <a:r>
              <a:rPr lang="en-US" sz="2800" b="1">
                <a:solidFill>
                  <a:schemeClr val="accent6"/>
                </a:solidFill>
                <a:cs typeface="Calibri" panose="020F0502020204030204"/>
              </a:rPr>
              <a:t>your answer in </a:t>
            </a:r>
            <a:r>
              <a:rPr lang="en-US" sz="2800" b="1" dirty="0">
                <a:solidFill>
                  <a:schemeClr val="accent6"/>
                </a:solidFill>
                <a:cs typeface="Calibri" panose="020F0502020204030204"/>
              </a:rPr>
              <a:t>the question box)</a:t>
            </a:r>
          </a:p>
          <a:p>
            <a:pPr marL="493776" indent="-457200">
              <a:spcBef>
                <a:spcPts val="0"/>
              </a:spcBef>
              <a:buFont typeface="Arial" panose="020B0604020202020204" pitchFamily="34" charset="0"/>
              <a:buChar char="•"/>
              <a:defRPr/>
            </a:pPr>
            <a:endParaRPr lang="en-US" sz="2800" b="1" dirty="0">
              <a:solidFill>
                <a:schemeClr val="accent6"/>
              </a:solidFill>
            </a:endParaRPr>
          </a:p>
          <a:p>
            <a:pPr marL="493776" indent="-457200">
              <a:spcAft>
                <a:spcPts val="1200"/>
              </a:spcAft>
              <a:buFont typeface="Wingdings" panose="05000000000000000000" pitchFamily="2" charset="2"/>
              <a:buChar char="ü"/>
              <a:defRPr/>
            </a:pPr>
            <a:r>
              <a:rPr lang="en-US" sz="2800" dirty="0">
                <a:solidFill>
                  <a:schemeClr val="accent6"/>
                </a:solidFill>
              </a:rPr>
              <a:t>Fatigue</a:t>
            </a:r>
          </a:p>
          <a:p>
            <a:pPr marL="493776" indent="-457200">
              <a:spcAft>
                <a:spcPts val="1200"/>
              </a:spcAft>
              <a:buFont typeface="Wingdings" panose="05000000000000000000" pitchFamily="2" charset="2"/>
              <a:buChar char="ü"/>
              <a:defRPr/>
            </a:pPr>
            <a:r>
              <a:rPr lang="en-US" sz="2800" dirty="0">
                <a:solidFill>
                  <a:schemeClr val="accent6"/>
                </a:solidFill>
              </a:rPr>
              <a:t>Spasticity</a:t>
            </a:r>
          </a:p>
          <a:p>
            <a:pPr marL="493776" indent="-457200" fontAlgn="auto">
              <a:spcAft>
                <a:spcPts val="1200"/>
              </a:spcAft>
              <a:buFont typeface="Wingdings" panose="05000000000000000000" pitchFamily="2" charset="2"/>
              <a:buChar char="ü"/>
              <a:defRPr/>
            </a:pPr>
            <a:r>
              <a:rPr lang="en-US" sz="2800" dirty="0">
                <a:solidFill>
                  <a:schemeClr val="accent6"/>
                </a:solidFill>
              </a:rPr>
              <a:t>Pain</a:t>
            </a:r>
          </a:p>
          <a:p>
            <a:pPr marL="493776" indent="-457200" fontAlgn="auto">
              <a:spcAft>
                <a:spcPts val="1200"/>
              </a:spcAft>
              <a:buFont typeface="Wingdings" panose="05000000000000000000" pitchFamily="2" charset="2"/>
              <a:buChar char="ü"/>
              <a:defRPr/>
            </a:pPr>
            <a:r>
              <a:rPr lang="en-US" sz="2800" dirty="0">
                <a:solidFill>
                  <a:schemeClr val="accent6"/>
                </a:solidFill>
              </a:rPr>
              <a:t>Depression</a:t>
            </a:r>
          </a:p>
          <a:p>
            <a:pPr marL="493776" indent="-457200" fontAlgn="auto">
              <a:spcAft>
                <a:spcPts val="1200"/>
              </a:spcAft>
              <a:buFont typeface="Wingdings" panose="05000000000000000000" pitchFamily="2" charset="2"/>
              <a:buChar char="ü"/>
              <a:defRPr/>
            </a:pPr>
            <a:r>
              <a:rPr lang="en-US" sz="2800" dirty="0">
                <a:solidFill>
                  <a:schemeClr val="accent6"/>
                </a:solidFill>
              </a:rPr>
              <a:t>Cognitive Dysfunction</a:t>
            </a:r>
          </a:p>
          <a:p>
            <a:pPr marL="285750" indent="-285750">
              <a:spcAft>
                <a:spcPts val="1200"/>
              </a:spcAft>
              <a:buFont typeface="Arial" panose="020B0604020202020204" pitchFamily="34" charset="0"/>
              <a:buChar char="•"/>
            </a:pPr>
            <a:endParaRPr lang="en-US" dirty="0">
              <a:cs typeface="Calibri" panose="020F0502020204030204"/>
            </a:endParaRPr>
          </a:p>
          <a:p>
            <a:pPr marL="0" indent="0" algn="ctr">
              <a:spcAft>
                <a:spcPts val="1200"/>
              </a:spcAft>
              <a:buNone/>
            </a:pPr>
            <a:endParaRPr lang="en-US" sz="1800" dirty="0">
              <a:cs typeface="Calibri" panose="020F0502020204030204"/>
            </a:endParaRPr>
          </a:p>
          <a:p>
            <a:pPr marL="0" indent="0" algn="ctr">
              <a:spcAft>
                <a:spcPts val="1200"/>
              </a:spcAft>
              <a:buNone/>
            </a:pPr>
            <a:endParaRPr lang="en-US" dirty="0">
              <a:cs typeface="Calibri" panose="020F0502020204030204"/>
            </a:endParaRPr>
          </a:p>
          <a:p>
            <a:pPr marL="0" indent="0" algn="ctr">
              <a:spcAft>
                <a:spcPts val="1200"/>
              </a:spcAft>
              <a:buNone/>
            </a:pPr>
            <a:endParaRPr lang="en-US" sz="1800" dirty="0">
              <a:cs typeface="Calibri" panose="020F0502020204030204"/>
            </a:endParaRPr>
          </a:p>
        </p:txBody>
      </p:sp>
    </p:spTree>
    <p:extLst>
      <p:ext uri="{BB962C8B-B14F-4D97-AF65-F5344CB8AC3E}">
        <p14:creationId xmlns:p14="http://schemas.microsoft.com/office/powerpoint/2010/main" val="1054351875"/>
      </p:ext>
    </p:extLst>
  </p:cSld>
  <p:clrMapOvr>
    <a:masterClrMapping/>
  </p:clrMapOvr>
</p:sld>
</file>

<file path=ppt/theme/theme1.xml><?xml version="1.0" encoding="utf-8"?>
<a:theme xmlns:a="http://schemas.openxmlformats.org/drawingml/2006/main" name="Custom Design">
  <a:themeElements>
    <a:clrScheme name="Custom 3">
      <a:dk1>
        <a:srgbClr val="00A7BC"/>
      </a:dk1>
      <a:lt1>
        <a:srgbClr val="FFFFFF"/>
      </a:lt1>
      <a:dk2>
        <a:srgbClr val="EADC6E"/>
      </a:dk2>
      <a:lt2>
        <a:srgbClr val="84C3CE"/>
      </a:lt2>
      <a:accent1>
        <a:srgbClr val="84C3CE"/>
      </a:accent1>
      <a:accent2>
        <a:srgbClr val="EADC6E"/>
      </a:accent2>
      <a:accent3>
        <a:srgbClr val="8E8D8C"/>
      </a:accent3>
      <a:accent4>
        <a:srgbClr val="00A7BC"/>
      </a:accent4>
      <a:accent5>
        <a:srgbClr val="4472C4"/>
      </a:accent5>
      <a:accent6>
        <a:srgbClr val="000000"/>
      </a:accent6>
      <a:hlink>
        <a:srgbClr val="00A7BC"/>
      </a:hlink>
      <a:folHlink>
        <a:srgbClr val="00A7BC"/>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3">
      <a:dk1>
        <a:srgbClr val="00A7BC"/>
      </a:dk1>
      <a:lt1>
        <a:srgbClr val="FFFFFF"/>
      </a:lt1>
      <a:dk2>
        <a:srgbClr val="EADC6E"/>
      </a:dk2>
      <a:lt2>
        <a:srgbClr val="84C3CE"/>
      </a:lt2>
      <a:accent1>
        <a:srgbClr val="84C3CE"/>
      </a:accent1>
      <a:accent2>
        <a:srgbClr val="EADC6E"/>
      </a:accent2>
      <a:accent3>
        <a:srgbClr val="8E8D8C"/>
      </a:accent3>
      <a:accent4>
        <a:srgbClr val="00A7BC"/>
      </a:accent4>
      <a:accent5>
        <a:srgbClr val="4472C4"/>
      </a:accent5>
      <a:accent6>
        <a:srgbClr val="000000"/>
      </a:accent6>
      <a:hlink>
        <a:srgbClr val="00A7BC"/>
      </a:hlink>
      <a:folHlink>
        <a:srgbClr val="00A7BC"/>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3374</TotalTime>
  <Words>2095</Words>
  <Application>Microsoft Office PowerPoint</Application>
  <PresentationFormat>Widescreen</PresentationFormat>
  <Paragraphs>380</Paragraphs>
  <Slides>32</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Futura Std Book</vt:lpstr>
      <vt:lpstr>Futura Std Light</vt:lpstr>
      <vt:lpstr>HelveticaNeueLT Std Lt Ext</vt:lpstr>
      <vt:lpstr>Myriad Pro</vt:lpstr>
      <vt:lpstr>Segoe UI</vt:lpstr>
      <vt:lpstr>Times New Roman</vt:lpstr>
      <vt:lpstr>Wingdings</vt:lpstr>
      <vt:lpstr>Custom Design</vt:lpstr>
      <vt:lpstr>1_Custom Design</vt:lpstr>
      <vt:lpstr>PowerPoint Presentation</vt:lpstr>
      <vt:lpstr>PowerPoint Presentation</vt:lpstr>
      <vt:lpstr>How to Ask Questions During the Webinar </vt:lpstr>
      <vt:lpstr>Matthew Sacco, PhD</vt:lpstr>
      <vt:lpstr>Tracy Walker, FNP-C, WOCN </vt:lpstr>
      <vt:lpstr>Learning Objectives</vt:lpstr>
      <vt:lpstr>PowerPoint Presentation</vt:lpstr>
      <vt:lpstr>The Key to Effective Symptom Management is Knowledge and Skills</vt:lpstr>
      <vt:lpstr>Interactive Poll</vt:lpstr>
      <vt:lpstr>Fatigue</vt:lpstr>
      <vt:lpstr>Strategies for Managing Fatigue</vt:lpstr>
      <vt:lpstr>Depression</vt:lpstr>
      <vt:lpstr>Strategies for Managing Depression</vt:lpstr>
      <vt:lpstr>Cognitive Dysfunction</vt:lpstr>
      <vt:lpstr>Strategies for Managing Cognitive Dysfunction</vt:lpstr>
      <vt:lpstr>Spasticity</vt:lpstr>
      <vt:lpstr>Strategies for Managing Spasticity</vt:lpstr>
      <vt:lpstr>Pain</vt:lpstr>
      <vt:lpstr>Strategies for Managing Pain</vt:lpstr>
      <vt:lpstr>Impact on Relationships</vt:lpstr>
      <vt:lpstr>How to Communicate Your Needs</vt:lpstr>
      <vt:lpstr>Communicating Needs Beyond Family</vt:lpstr>
      <vt:lpstr>Communicating with Your Healthcare Team</vt:lpstr>
      <vt:lpstr>Resources</vt:lpstr>
      <vt:lpstr>Key Take-Aways</vt:lpstr>
      <vt:lpstr>Cited Sources</vt:lpstr>
      <vt:lpstr>Q&amp;A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Baird</dc:creator>
  <cp:lastModifiedBy>Laura Allen</cp:lastModifiedBy>
  <cp:revision>163</cp:revision>
  <dcterms:created xsi:type="dcterms:W3CDTF">2020-12-04T17:14:29Z</dcterms:created>
  <dcterms:modified xsi:type="dcterms:W3CDTF">2021-07-08T01:08:57Z</dcterms:modified>
</cp:coreProperties>
</file>